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22"/>
  </p:notesMasterIdLst>
  <p:sldIdLst>
    <p:sldId id="280" r:id="rId2"/>
    <p:sldId id="296" r:id="rId3"/>
    <p:sldId id="257" r:id="rId4"/>
    <p:sldId id="258" r:id="rId5"/>
    <p:sldId id="295" r:id="rId6"/>
    <p:sldId id="282" r:id="rId7"/>
    <p:sldId id="284" r:id="rId8"/>
    <p:sldId id="259" r:id="rId9"/>
    <p:sldId id="283" r:id="rId10"/>
    <p:sldId id="285" r:id="rId11"/>
    <p:sldId id="286" r:id="rId12"/>
    <p:sldId id="293" r:id="rId13"/>
    <p:sldId id="260" r:id="rId14"/>
    <p:sldId id="287" r:id="rId15"/>
    <p:sldId id="289" r:id="rId16"/>
    <p:sldId id="290" r:id="rId17"/>
    <p:sldId id="291" r:id="rId18"/>
    <p:sldId id="292" r:id="rId19"/>
    <p:sldId id="278" r:id="rId20"/>
    <p:sldId id="29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0" autoAdjust="0"/>
    <p:restoredTop sz="94660"/>
  </p:normalViewPr>
  <p:slideViewPr>
    <p:cSldViewPr snapToGrid="0">
      <p:cViewPr varScale="1">
        <p:scale>
          <a:sx n="83" d="100"/>
          <a:sy n="83" d="100"/>
        </p:scale>
        <p:origin x="25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F98C00-E0A4-467F-91CA-F4D06384222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9A5DEBE-5801-492B-948C-E1D225A015A7}">
      <dgm:prSet/>
      <dgm:spPr/>
      <dgm:t>
        <a:bodyPr/>
        <a:lstStyle/>
        <a:p>
          <a:r>
            <a:rPr lang="en-US"/>
            <a:t>Refers to the cumulative transformative effect on the helper working with the survivor of traumatic life event</a:t>
          </a:r>
        </a:p>
      </dgm:t>
    </dgm:pt>
    <dgm:pt modelId="{AC9F0AC2-5971-4244-91B0-4326AE958214}" type="parTrans" cxnId="{2D5A2908-B11E-46FF-B451-E4D738489755}">
      <dgm:prSet/>
      <dgm:spPr/>
      <dgm:t>
        <a:bodyPr/>
        <a:lstStyle/>
        <a:p>
          <a:endParaRPr lang="en-US"/>
        </a:p>
      </dgm:t>
    </dgm:pt>
    <dgm:pt modelId="{5E6F6C99-4B3E-445A-B18B-B02A18272ADF}" type="sibTrans" cxnId="{2D5A2908-B11E-46FF-B451-E4D738489755}">
      <dgm:prSet/>
      <dgm:spPr/>
      <dgm:t>
        <a:bodyPr/>
        <a:lstStyle/>
        <a:p>
          <a:endParaRPr lang="en-US"/>
        </a:p>
      </dgm:t>
    </dgm:pt>
    <dgm:pt modelId="{AB62D665-E968-46B9-B71B-4654435AB15E}">
      <dgm:prSet/>
      <dgm:spPr/>
      <dgm:t>
        <a:bodyPr/>
        <a:lstStyle/>
        <a:p>
          <a:r>
            <a:rPr lang="en-US"/>
            <a:t>Process of change that occurs when a provider cares about other that have been hurt and feels responsible/committed to help </a:t>
          </a:r>
        </a:p>
      </dgm:t>
    </dgm:pt>
    <dgm:pt modelId="{EF307A3F-016B-4F40-8ACA-BB3B9AF56249}" type="parTrans" cxnId="{9ED467D4-E00F-43F8-B86C-AFD5D67A264A}">
      <dgm:prSet/>
      <dgm:spPr/>
      <dgm:t>
        <a:bodyPr/>
        <a:lstStyle/>
        <a:p>
          <a:endParaRPr lang="en-US"/>
        </a:p>
      </dgm:t>
    </dgm:pt>
    <dgm:pt modelId="{C24546DB-8591-492C-A771-A66EE4CB6EE8}" type="sibTrans" cxnId="{9ED467D4-E00F-43F8-B86C-AFD5D67A264A}">
      <dgm:prSet/>
      <dgm:spPr/>
      <dgm:t>
        <a:bodyPr/>
        <a:lstStyle/>
        <a:p>
          <a:endParaRPr lang="en-US"/>
        </a:p>
      </dgm:t>
    </dgm:pt>
    <dgm:pt modelId="{BB234DB6-D894-4B72-8DE5-C0C6F2F2F5EB}">
      <dgm:prSet/>
      <dgm:spPr/>
      <dgm:t>
        <a:bodyPr/>
        <a:lstStyle/>
        <a:p>
          <a:r>
            <a:rPr lang="en-US"/>
            <a:t>Results from psychological and spiritual disruption that affect the way we see ourself, the world and what matters most to us. This leads to physical, psychological, spiritual, behavioral symptoms of VT  </a:t>
          </a:r>
        </a:p>
      </dgm:t>
    </dgm:pt>
    <dgm:pt modelId="{D4DA26AA-4247-48DF-AB89-8EDD018DF48A}" type="parTrans" cxnId="{98D0890C-3A19-421C-BA99-C083EEFF4A03}">
      <dgm:prSet/>
      <dgm:spPr/>
      <dgm:t>
        <a:bodyPr/>
        <a:lstStyle/>
        <a:p>
          <a:endParaRPr lang="en-US"/>
        </a:p>
      </dgm:t>
    </dgm:pt>
    <dgm:pt modelId="{C897B0BC-7AF0-4ED5-A59A-386EAB72D6B1}" type="sibTrans" cxnId="{98D0890C-3A19-421C-BA99-C083EEFF4A03}">
      <dgm:prSet/>
      <dgm:spPr/>
      <dgm:t>
        <a:bodyPr/>
        <a:lstStyle/>
        <a:p>
          <a:endParaRPr lang="en-US"/>
        </a:p>
      </dgm:t>
    </dgm:pt>
    <dgm:pt modelId="{F2F0B1DB-5880-432D-AC16-432299ACA588}" type="pres">
      <dgm:prSet presAssocID="{EEF98C00-E0A4-467F-91CA-F4D06384222A}" presName="root" presStyleCnt="0">
        <dgm:presLayoutVars>
          <dgm:dir/>
          <dgm:resizeHandles val="exact"/>
        </dgm:presLayoutVars>
      </dgm:prSet>
      <dgm:spPr/>
    </dgm:pt>
    <dgm:pt modelId="{2944A6DE-2CFF-4FA6-B94A-7013B619CB36}" type="pres">
      <dgm:prSet presAssocID="{79A5DEBE-5801-492B-948C-E1D225A015A7}" presName="compNode" presStyleCnt="0"/>
      <dgm:spPr/>
    </dgm:pt>
    <dgm:pt modelId="{3DF628FE-D28A-4D9C-80EB-BBACB4F3E90D}" type="pres">
      <dgm:prSet presAssocID="{79A5DEBE-5801-492B-948C-E1D225A015A7}" presName="bgRect" presStyleLbl="bgShp" presStyleIdx="0" presStyleCnt="3"/>
      <dgm:spPr/>
    </dgm:pt>
    <dgm:pt modelId="{03A596A6-8B82-4296-96BC-25736346261F}" type="pres">
      <dgm:prSet presAssocID="{79A5DEBE-5801-492B-948C-E1D225A015A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4E575D24-F2BB-4AB7-88B1-022FA61C0AAB}" type="pres">
      <dgm:prSet presAssocID="{79A5DEBE-5801-492B-948C-E1D225A015A7}" presName="spaceRect" presStyleCnt="0"/>
      <dgm:spPr/>
    </dgm:pt>
    <dgm:pt modelId="{4DBB8644-E071-4849-AB79-2D38F7F59BAD}" type="pres">
      <dgm:prSet presAssocID="{79A5DEBE-5801-492B-948C-E1D225A015A7}" presName="parTx" presStyleLbl="revTx" presStyleIdx="0" presStyleCnt="3">
        <dgm:presLayoutVars>
          <dgm:chMax val="0"/>
          <dgm:chPref val="0"/>
        </dgm:presLayoutVars>
      </dgm:prSet>
      <dgm:spPr/>
    </dgm:pt>
    <dgm:pt modelId="{DF622CBD-B892-49C2-9309-F43CA6DAA51D}" type="pres">
      <dgm:prSet presAssocID="{5E6F6C99-4B3E-445A-B18B-B02A18272ADF}" presName="sibTrans" presStyleCnt="0"/>
      <dgm:spPr/>
    </dgm:pt>
    <dgm:pt modelId="{3A048B12-9A3E-433A-87E1-C9FC94178393}" type="pres">
      <dgm:prSet presAssocID="{AB62D665-E968-46B9-B71B-4654435AB15E}" presName="compNode" presStyleCnt="0"/>
      <dgm:spPr/>
    </dgm:pt>
    <dgm:pt modelId="{8316A956-3C16-47EA-BB58-A4437BB2DC5D}" type="pres">
      <dgm:prSet presAssocID="{AB62D665-E968-46B9-B71B-4654435AB15E}" presName="bgRect" presStyleLbl="bgShp" presStyleIdx="1" presStyleCnt="3"/>
      <dgm:spPr/>
    </dgm:pt>
    <dgm:pt modelId="{2AE46B5C-3EAD-4635-BA84-5A5181F30FE4}" type="pres">
      <dgm:prSet presAssocID="{AB62D665-E968-46B9-B71B-4654435AB15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B79F0B87-4B8B-4822-918D-4D1841684C29}" type="pres">
      <dgm:prSet presAssocID="{AB62D665-E968-46B9-B71B-4654435AB15E}" presName="spaceRect" presStyleCnt="0"/>
      <dgm:spPr/>
    </dgm:pt>
    <dgm:pt modelId="{F19C381A-8F08-49B3-9318-C10E5E14C275}" type="pres">
      <dgm:prSet presAssocID="{AB62D665-E968-46B9-B71B-4654435AB15E}" presName="parTx" presStyleLbl="revTx" presStyleIdx="1" presStyleCnt="3">
        <dgm:presLayoutVars>
          <dgm:chMax val="0"/>
          <dgm:chPref val="0"/>
        </dgm:presLayoutVars>
      </dgm:prSet>
      <dgm:spPr/>
    </dgm:pt>
    <dgm:pt modelId="{DD47B257-D68E-4609-8D1D-461507AF94C7}" type="pres">
      <dgm:prSet presAssocID="{C24546DB-8591-492C-A771-A66EE4CB6EE8}" presName="sibTrans" presStyleCnt="0"/>
      <dgm:spPr/>
    </dgm:pt>
    <dgm:pt modelId="{F57C5D58-52C7-4BA8-897D-464E9F7E8D7F}" type="pres">
      <dgm:prSet presAssocID="{BB234DB6-D894-4B72-8DE5-C0C6F2F2F5EB}" presName="compNode" presStyleCnt="0"/>
      <dgm:spPr/>
    </dgm:pt>
    <dgm:pt modelId="{1AA9E663-FA96-4446-BA95-49FAD2BF4046}" type="pres">
      <dgm:prSet presAssocID="{BB234DB6-D894-4B72-8DE5-C0C6F2F2F5EB}" presName="bgRect" presStyleLbl="bgShp" presStyleIdx="2" presStyleCnt="3"/>
      <dgm:spPr/>
    </dgm:pt>
    <dgm:pt modelId="{A710CB09-0618-4109-969B-383A232050B6}" type="pres">
      <dgm:prSet presAssocID="{BB234DB6-D894-4B72-8DE5-C0C6F2F2F5E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olar system"/>
        </a:ext>
      </dgm:extLst>
    </dgm:pt>
    <dgm:pt modelId="{7D16091D-5176-42EB-94AA-0D98EB149D48}" type="pres">
      <dgm:prSet presAssocID="{BB234DB6-D894-4B72-8DE5-C0C6F2F2F5EB}" presName="spaceRect" presStyleCnt="0"/>
      <dgm:spPr/>
    </dgm:pt>
    <dgm:pt modelId="{90E4142E-E29E-409E-B7FD-D6189785A662}" type="pres">
      <dgm:prSet presAssocID="{BB234DB6-D894-4B72-8DE5-C0C6F2F2F5EB}" presName="parTx" presStyleLbl="revTx" presStyleIdx="2" presStyleCnt="3">
        <dgm:presLayoutVars>
          <dgm:chMax val="0"/>
          <dgm:chPref val="0"/>
        </dgm:presLayoutVars>
      </dgm:prSet>
      <dgm:spPr/>
    </dgm:pt>
  </dgm:ptLst>
  <dgm:cxnLst>
    <dgm:cxn modelId="{2D5A2908-B11E-46FF-B451-E4D738489755}" srcId="{EEF98C00-E0A4-467F-91CA-F4D06384222A}" destId="{79A5DEBE-5801-492B-948C-E1D225A015A7}" srcOrd="0" destOrd="0" parTransId="{AC9F0AC2-5971-4244-91B0-4326AE958214}" sibTransId="{5E6F6C99-4B3E-445A-B18B-B02A18272ADF}"/>
    <dgm:cxn modelId="{98D0890C-3A19-421C-BA99-C083EEFF4A03}" srcId="{EEF98C00-E0A4-467F-91CA-F4D06384222A}" destId="{BB234DB6-D894-4B72-8DE5-C0C6F2F2F5EB}" srcOrd="2" destOrd="0" parTransId="{D4DA26AA-4247-48DF-AB89-8EDD018DF48A}" sibTransId="{C897B0BC-7AF0-4ED5-A59A-386EAB72D6B1}"/>
    <dgm:cxn modelId="{3EE7F21A-96A7-4E51-9E52-35CD25F30DEF}" type="presOf" srcId="{EEF98C00-E0A4-467F-91CA-F4D06384222A}" destId="{F2F0B1DB-5880-432D-AC16-432299ACA588}" srcOrd="0" destOrd="0" presId="urn:microsoft.com/office/officeart/2018/2/layout/IconVerticalSolidList"/>
    <dgm:cxn modelId="{7282346B-E0FF-436E-B5BE-77ED0B1B769F}" type="presOf" srcId="{79A5DEBE-5801-492B-948C-E1D225A015A7}" destId="{4DBB8644-E071-4849-AB79-2D38F7F59BAD}" srcOrd="0" destOrd="0" presId="urn:microsoft.com/office/officeart/2018/2/layout/IconVerticalSolidList"/>
    <dgm:cxn modelId="{E6BF6881-0589-4A15-9459-4267D6E998F4}" type="presOf" srcId="{AB62D665-E968-46B9-B71B-4654435AB15E}" destId="{F19C381A-8F08-49B3-9318-C10E5E14C275}" srcOrd="0" destOrd="0" presId="urn:microsoft.com/office/officeart/2018/2/layout/IconVerticalSolidList"/>
    <dgm:cxn modelId="{1EF742B6-C5DD-4DFC-ABA8-098FDFAD4C9C}" type="presOf" srcId="{BB234DB6-D894-4B72-8DE5-C0C6F2F2F5EB}" destId="{90E4142E-E29E-409E-B7FD-D6189785A662}" srcOrd="0" destOrd="0" presId="urn:microsoft.com/office/officeart/2018/2/layout/IconVerticalSolidList"/>
    <dgm:cxn modelId="{9ED467D4-E00F-43F8-B86C-AFD5D67A264A}" srcId="{EEF98C00-E0A4-467F-91CA-F4D06384222A}" destId="{AB62D665-E968-46B9-B71B-4654435AB15E}" srcOrd="1" destOrd="0" parTransId="{EF307A3F-016B-4F40-8ACA-BB3B9AF56249}" sibTransId="{C24546DB-8591-492C-A771-A66EE4CB6EE8}"/>
    <dgm:cxn modelId="{D52EC7CF-3C7C-474E-A236-14DBC5E448E8}" type="presParOf" srcId="{F2F0B1DB-5880-432D-AC16-432299ACA588}" destId="{2944A6DE-2CFF-4FA6-B94A-7013B619CB36}" srcOrd="0" destOrd="0" presId="urn:microsoft.com/office/officeart/2018/2/layout/IconVerticalSolidList"/>
    <dgm:cxn modelId="{297F3D37-F92D-490D-A432-344E3ACFB51B}" type="presParOf" srcId="{2944A6DE-2CFF-4FA6-B94A-7013B619CB36}" destId="{3DF628FE-D28A-4D9C-80EB-BBACB4F3E90D}" srcOrd="0" destOrd="0" presId="urn:microsoft.com/office/officeart/2018/2/layout/IconVerticalSolidList"/>
    <dgm:cxn modelId="{F22C563A-E60D-4A9F-AF06-659E60102B44}" type="presParOf" srcId="{2944A6DE-2CFF-4FA6-B94A-7013B619CB36}" destId="{03A596A6-8B82-4296-96BC-25736346261F}" srcOrd="1" destOrd="0" presId="urn:microsoft.com/office/officeart/2018/2/layout/IconVerticalSolidList"/>
    <dgm:cxn modelId="{46525AE1-4332-4F63-B3EA-AF3B2FCE0790}" type="presParOf" srcId="{2944A6DE-2CFF-4FA6-B94A-7013B619CB36}" destId="{4E575D24-F2BB-4AB7-88B1-022FA61C0AAB}" srcOrd="2" destOrd="0" presId="urn:microsoft.com/office/officeart/2018/2/layout/IconVerticalSolidList"/>
    <dgm:cxn modelId="{4C8B8005-6FA6-4CAF-9432-8B1847126FD1}" type="presParOf" srcId="{2944A6DE-2CFF-4FA6-B94A-7013B619CB36}" destId="{4DBB8644-E071-4849-AB79-2D38F7F59BAD}" srcOrd="3" destOrd="0" presId="urn:microsoft.com/office/officeart/2018/2/layout/IconVerticalSolidList"/>
    <dgm:cxn modelId="{208F1EF1-6C3D-4C82-A3AA-84AFBB09E36E}" type="presParOf" srcId="{F2F0B1DB-5880-432D-AC16-432299ACA588}" destId="{DF622CBD-B892-49C2-9309-F43CA6DAA51D}" srcOrd="1" destOrd="0" presId="urn:microsoft.com/office/officeart/2018/2/layout/IconVerticalSolidList"/>
    <dgm:cxn modelId="{0163CF15-81AB-46C4-AAB8-BF6A1DB51C75}" type="presParOf" srcId="{F2F0B1DB-5880-432D-AC16-432299ACA588}" destId="{3A048B12-9A3E-433A-87E1-C9FC94178393}" srcOrd="2" destOrd="0" presId="urn:microsoft.com/office/officeart/2018/2/layout/IconVerticalSolidList"/>
    <dgm:cxn modelId="{5DF7828F-364D-485A-8D29-673361538DF9}" type="presParOf" srcId="{3A048B12-9A3E-433A-87E1-C9FC94178393}" destId="{8316A956-3C16-47EA-BB58-A4437BB2DC5D}" srcOrd="0" destOrd="0" presId="urn:microsoft.com/office/officeart/2018/2/layout/IconVerticalSolidList"/>
    <dgm:cxn modelId="{F25A070A-999F-49B8-836C-F3BBB8C13556}" type="presParOf" srcId="{3A048B12-9A3E-433A-87E1-C9FC94178393}" destId="{2AE46B5C-3EAD-4635-BA84-5A5181F30FE4}" srcOrd="1" destOrd="0" presId="urn:microsoft.com/office/officeart/2018/2/layout/IconVerticalSolidList"/>
    <dgm:cxn modelId="{2285AD83-AE33-482F-8F51-46DF03A3057F}" type="presParOf" srcId="{3A048B12-9A3E-433A-87E1-C9FC94178393}" destId="{B79F0B87-4B8B-4822-918D-4D1841684C29}" srcOrd="2" destOrd="0" presId="urn:microsoft.com/office/officeart/2018/2/layout/IconVerticalSolidList"/>
    <dgm:cxn modelId="{2BDC0974-8441-4131-9165-15499BE63A51}" type="presParOf" srcId="{3A048B12-9A3E-433A-87E1-C9FC94178393}" destId="{F19C381A-8F08-49B3-9318-C10E5E14C275}" srcOrd="3" destOrd="0" presId="urn:microsoft.com/office/officeart/2018/2/layout/IconVerticalSolidList"/>
    <dgm:cxn modelId="{7FA73064-2A0C-484B-9D50-D41CFA267381}" type="presParOf" srcId="{F2F0B1DB-5880-432D-AC16-432299ACA588}" destId="{DD47B257-D68E-4609-8D1D-461507AF94C7}" srcOrd="3" destOrd="0" presId="urn:microsoft.com/office/officeart/2018/2/layout/IconVerticalSolidList"/>
    <dgm:cxn modelId="{FD53CB7D-027D-4AD7-A82E-39A51C34B88E}" type="presParOf" srcId="{F2F0B1DB-5880-432D-AC16-432299ACA588}" destId="{F57C5D58-52C7-4BA8-897D-464E9F7E8D7F}" srcOrd="4" destOrd="0" presId="urn:microsoft.com/office/officeart/2018/2/layout/IconVerticalSolidList"/>
    <dgm:cxn modelId="{2B9182BC-A44D-4FD9-AC87-BE55A3A7998A}" type="presParOf" srcId="{F57C5D58-52C7-4BA8-897D-464E9F7E8D7F}" destId="{1AA9E663-FA96-4446-BA95-49FAD2BF4046}" srcOrd="0" destOrd="0" presId="urn:microsoft.com/office/officeart/2018/2/layout/IconVerticalSolidList"/>
    <dgm:cxn modelId="{37262421-4079-4EF2-98F5-B7C3E9FE5531}" type="presParOf" srcId="{F57C5D58-52C7-4BA8-897D-464E9F7E8D7F}" destId="{A710CB09-0618-4109-969B-383A232050B6}" srcOrd="1" destOrd="0" presId="urn:microsoft.com/office/officeart/2018/2/layout/IconVerticalSolidList"/>
    <dgm:cxn modelId="{D4124340-F7FB-4209-AB92-2A10D85C0224}" type="presParOf" srcId="{F57C5D58-52C7-4BA8-897D-464E9F7E8D7F}" destId="{7D16091D-5176-42EB-94AA-0D98EB149D48}" srcOrd="2" destOrd="0" presId="urn:microsoft.com/office/officeart/2018/2/layout/IconVerticalSolidList"/>
    <dgm:cxn modelId="{F768905E-0848-4230-809F-B8227DEE90B5}" type="presParOf" srcId="{F57C5D58-52C7-4BA8-897D-464E9F7E8D7F}" destId="{90E4142E-E29E-409E-B7FD-D6189785A66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531FD62-1A59-4374-A5FD-946DE871B7E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D28EA3B-A948-488D-862D-36F10D39A168}">
      <dgm:prSet/>
      <dgm:spPr/>
      <dgm:t>
        <a:bodyPr/>
        <a:lstStyle/>
        <a:p>
          <a:r>
            <a:rPr lang="en-CA" dirty="0"/>
            <a:t>Who or what is it important for you to connect to?</a:t>
          </a:r>
          <a:endParaRPr lang="en-US" dirty="0"/>
        </a:p>
      </dgm:t>
    </dgm:pt>
    <dgm:pt modelId="{9FE34A42-51E7-424F-9F2B-9992CFA1D3A4}" type="parTrans" cxnId="{01B5792B-C860-4EAD-9E58-525BCC6BB758}">
      <dgm:prSet/>
      <dgm:spPr/>
      <dgm:t>
        <a:bodyPr/>
        <a:lstStyle/>
        <a:p>
          <a:endParaRPr lang="en-US"/>
        </a:p>
      </dgm:t>
    </dgm:pt>
    <dgm:pt modelId="{7861B19C-9E7A-4F4B-91E0-3F934EF723C0}" type="sibTrans" cxnId="{01B5792B-C860-4EAD-9E58-525BCC6BB758}">
      <dgm:prSet/>
      <dgm:spPr/>
      <dgm:t>
        <a:bodyPr/>
        <a:lstStyle/>
        <a:p>
          <a:endParaRPr lang="en-US"/>
        </a:p>
      </dgm:t>
    </dgm:pt>
    <dgm:pt modelId="{315D46C0-135A-43E5-8571-78C3912F2335}">
      <dgm:prSet/>
      <dgm:spPr/>
      <dgm:t>
        <a:bodyPr/>
        <a:lstStyle/>
        <a:p>
          <a:r>
            <a:rPr lang="en-CA"/>
            <a:t>What does connection look like for you? How do you stay connected?</a:t>
          </a:r>
          <a:endParaRPr lang="en-US"/>
        </a:p>
      </dgm:t>
    </dgm:pt>
    <dgm:pt modelId="{D5B67B34-B590-48A8-8EF5-0225C6F334E0}" type="parTrans" cxnId="{AF4503CD-C6EA-4B98-BFF9-74C48B42A93E}">
      <dgm:prSet/>
      <dgm:spPr/>
      <dgm:t>
        <a:bodyPr/>
        <a:lstStyle/>
        <a:p>
          <a:endParaRPr lang="en-US"/>
        </a:p>
      </dgm:t>
    </dgm:pt>
    <dgm:pt modelId="{C544DB19-F2E2-4554-A074-49890D659B64}" type="sibTrans" cxnId="{AF4503CD-C6EA-4B98-BFF9-74C48B42A93E}">
      <dgm:prSet/>
      <dgm:spPr/>
      <dgm:t>
        <a:bodyPr/>
        <a:lstStyle/>
        <a:p>
          <a:endParaRPr lang="en-US"/>
        </a:p>
      </dgm:t>
    </dgm:pt>
    <dgm:pt modelId="{6F0BE708-DCCE-4963-89FF-84D7966CD875}">
      <dgm:prSet/>
      <dgm:spPr/>
      <dgm:t>
        <a:bodyPr/>
        <a:lstStyle/>
        <a:p>
          <a:r>
            <a:rPr lang="en-CA" dirty="0"/>
            <a:t>What do you see possible changes in your workplace.</a:t>
          </a:r>
          <a:endParaRPr lang="en-US" dirty="0"/>
        </a:p>
      </dgm:t>
    </dgm:pt>
    <dgm:pt modelId="{1A36C604-53F1-4C4B-9DD5-60ED234C7354}" type="parTrans" cxnId="{D4AA9E20-DDE7-450E-A3DA-57F2D96C0962}">
      <dgm:prSet/>
      <dgm:spPr/>
      <dgm:t>
        <a:bodyPr/>
        <a:lstStyle/>
        <a:p>
          <a:endParaRPr lang="en-US"/>
        </a:p>
      </dgm:t>
    </dgm:pt>
    <dgm:pt modelId="{659D0E86-81D7-419F-A79D-2DF14A9455E0}" type="sibTrans" cxnId="{D4AA9E20-DDE7-450E-A3DA-57F2D96C0962}">
      <dgm:prSet/>
      <dgm:spPr/>
      <dgm:t>
        <a:bodyPr/>
        <a:lstStyle/>
        <a:p>
          <a:endParaRPr lang="en-US"/>
        </a:p>
      </dgm:t>
    </dgm:pt>
    <dgm:pt modelId="{8AAB95D8-6681-40E1-9268-5B015B28C107}" type="pres">
      <dgm:prSet presAssocID="{F531FD62-1A59-4374-A5FD-946DE871B7EC}" presName="root" presStyleCnt="0">
        <dgm:presLayoutVars>
          <dgm:dir/>
          <dgm:resizeHandles val="exact"/>
        </dgm:presLayoutVars>
      </dgm:prSet>
      <dgm:spPr/>
    </dgm:pt>
    <dgm:pt modelId="{5BBD84AF-9B48-4E34-8457-97C58B79CD43}" type="pres">
      <dgm:prSet presAssocID="{4D28EA3B-A948-488D-862D-36F10D39A168}" presName="compNode" presStyleCnt="0"/>
      <dgm:spPr/>
    </dgm:pt>
    <dgm:pt modelId="{422FCD5B-0093-49EF-B55B-C2A9E671A8AA}" type="pres">
      <dgm:prSet presAssocID="{4D28EA3B-A948-488D-862D-36F10D39A168}" presName="bgRect" presStyleLbl="bgShp" presStyleIdx="0" presStyleCnt="3"/>
      <dgm:spPr/>
    </dgm:pt>
    <dgm:pt modelId="{74776723-4718-4C0F-BF96-39F15829A57A}" type="pres">
      <dgm:prSet presAssocID="{4D28EA3B-A948-488D-862D-36F10D39A16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02B6C8E0-C0BA-4786-AB5B-B180E2CFA575}" type="pres">
      <dgm:prSet presAssocID="{4D28EA3B-A948-488D-862D-36F10D39A168}" presName="spaceRect" presStyleCnt="0"/>
      <dgm:spPr/>
    </dgm:pt>
    <dgm:pt modelId="{AA6E6EFD-BA5D-427C-9D46-470E052BAE97}" type="pres">
      <dgm:prSet presAssocID="{4D28EA3B-A948-488D-862D-36F10D39A168}" presName="parTx" presStyleLbl="revTx" presStyleIdx="0" presStyleCnt="3">
        <dgm:presLayoutVars>
          <dgm:chMax val="0"/>
          <dgm:chPref val="0"/>
        </dgm:presLayoutVars>
      </dgm:prSet>
      <dgm:spPr/>
    </dgm:pt>
    <dgm:pt modelId="{D5DAFFA3-E2E8-4285-B6DD-A626333EE5ED}" type="pres">
      <dgm:prSet presAssocID="{7861B19C-9E7A-4F4B-91E0-3F934EF723C0}" presName="sibTrans" presStyleCnt="0"/>
      <dgm:spPr/>
    </dgm:pt>
    <dgm:pt modelId="{F27DC9A7-3A5D-4F54-B5F1-7D45CCA4FB2E}" type="pres">
      <dgm:prSet presAssocID="{315D46C0-135A-43E5-8571-78C3912F2335}" presName="compNode" presStyleCnt="0"/>
      <dgm:spPr/>
    </dgm:pt>
    <dgm:pt modelId="{D7969D51-7FCE-4BBC-B299-B1F71A2F73D6}" type="pres">
      <dgm:prSet presAssocID="{315D46C0-135A-43E5-8571-78C3912F2335}" presName="bgRect" presStyleLbl="bgShp" presStyleIdx="1" presStyleCnt="3"/>
      <dgm:spPr/>
    </dgm:pt>
    <dgm:pt modelId="{B500E6AF-A36C-4537-A55B-DEA9012595B9}" type="pres">
      <dgm:prSet presAssocID="{315D46C0-135A-43E5-8571-78C3912F233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reless"/>
        </a:ext>
      </dgm:extLst>
    </dgm:pt>
    <dgm:pt modelId="{B7A3A693-765D-49A3-9EB7-E61A2184B12F}" type="pres">
      <dgm:prSet presAssocID="{315D46C0-135A-43E5-8571-78C3912F2335}" presName="spaceRect" presStyleCnt="0"/>
      <dgm:spPr/>
    </dgm:pt>
    <dgm:pt modelId="{A02273D6-6C1E-4AE0-BE1B-C19F1161A38B}" type="pres">
      <dgm:prSet presAssocID="{315D46C0-135A-43E5-8571-78C3912F2335}" presName="parTx" presStyleLbl="revTx" presStyleIdx="1" presStyleCnt="3">
        <dgm:presLayoutVars>
          <dgm:chMax val="0"/>
          <dgm:chPref val="0"/>
        </dgm:presLayoutVars>
      </dgm:prSet>
      <dgm:spPr/>
    </dgm:pt>
    <dgm:pt modelId="{1FF0B1E2-EE45-4381-81C6-9C9F526F3344}" type="pres">
      <dgm:prSet presAssocID="{C544DB19-F2E2-4554-A074-49890D659B64}" presName="sibTrans" presStyleCnt="0"/>
      <dgm:spPr/>
    </dgm:pt>
    <dgm:pt modelId="{1E3A3C80-6D47-4AF7-9995-20C3A2C8A3B1}" type="pres">
      <dgm:prSet presAssocID="{6F0BE708-DCCE-4963-89FF-84D7966CD875}" presName="compNode" presStyleCnt="0"/>
      <dgm:spPr/>
    </dgm:pt>
    <dgm:pt modelId="{7B39E5FA-9F96-4AD9-BD56-40F171F38009}" type="pres">
      <dgm:prSet presAssocID="{6F0BE708-DCCE-4963-89FF-84D7966CD875}" presName="bgRect" presStyleLbl="bgShp" presStyleIdx="2" presStyleCnt="3"/>
      <dgm:spPr/>
    </dgm:pt>
    <dgm:pt modelId="{2D44B525-8179-4E9A-B678-2933B7862064}" type="pres">
      <dgm:prSet presAssocID="{6F0BE708-DCCE-4963-89FF-84D7966CD87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enn Diagram"/>
        </a:ext>
      </dgm:extLst>
    </dgm:pt>
    <dgm:pt modelId="{0C16E57A-3CF1-4BCC-A2CD-0E590C730D95}" type="pres">
      <dgm:prSet presAssocID="{6F0BE708-DCCE-4963-89FF-84D7966CD875}" presName="spaceRect" presStyleCnt="0"/>
      <dgm:spPr/>
    </dgm:pt>
    <dgm:pt modelId="{5FBC4895-E0BE-4F0A-9858-24DA9CAF2FE6}" type="pres">
      <dgm:prSet presAssocID="{6F0BE708-DCCE-4963-89FF-84D7966CD875}" presName="parTx" presStyleLbl="revTx" presStyleIdx="2" presStyleCnt="3">
        <dgm:presLayoutVars>
          <dgm:chMax val="0"/>
          <dgm:chPref val="0"/>
        </dgm:presLayoutVars>
      </dgm:prSet>
      <dgm:spPr/>
    </dgm:pt>
  </dgm:ptLst>
  <dgm:cxnLst>
    <dgm:cxn modelId="{D4AA9E20-DDE7-450E-A3DA-57F2D96C0962}" srcId="{F531FD62-1A59-4374-A5FD-946DE871B7EC}" destId="{6F0BE708-DCCE-4963-89FF-84D7966CD875}" srcOrd="2" destOrd="0" parTransId="{1A36C604-53F1-4C4B-9DD5-60ED234C7354}" sibTransId="{659D0E86-81D7-419F-A79D-2DF14A9455E0}"/>
    <dgm:cxn modelId="{01B5792B-C860-4EAD-9E58-525BCC6BB758}" srcId="{F531FD62-1A59-4374-A5FD-946DE871B7EC}" destId="{4D28EA3B-A948-488D-862D-36F10D39A168}" srcOrd="0" destOrd="0" parTransId="{9FE34A42-51E7-424F-9F2B-9992CFA1D3A4}" sibTransId="{7861B19C-9E7A-4F4B-91E0-3F934EF723C0}"/>
    <dgm:cxn modelId="{2C4584AB-854A-475F-BD38-6B5D7376F386}" type="presOf" srcId="{F531FD62-1A59-4374-A5FD-946DE871B7EC}" destId="{8AAB95D8-6681-40E1-9268-5B015B28C107}" srcOrd="0" destOrd="0" presId="urn:microsoft.com/office/officeart/2018/2/layout/IconVerticalSolidList"/>
    <dgm:cxn modelId="{85D0F2B8-BD6D-41DD-AE7A-3DE368377DC6}" type="presOf" srcId="{315D46C0-135A-43E5-8571-78C3912F2335}" destId="{A02273D6-6C1E-4AE0-BE1B-C19F1161A38B}" srcOrd="0" destOrd="0" presId="urn:microsoft.com/office/officeart/2018/2/layout/IconVerticalSolidList"/>
    <dgm:cxn modelId="{AF4503CD-C6EA-4B98-BFF9-74C48B42A93E}" srcId="{F531FD62-1A59-4374-A5FD-946DE871B7EC}" destId="{315D46C0-135A-43E5-8571-78C3912F2335}" srcOrd="1" destOrd="0" parTransId="{D5B67B34-B590-48A8-8EF5-0225C6F334E0}" sibTransId="{C544DB19-F2E2-4554-A074-49890D659B64}"/>
    <dgm:cxn modelId="{226015DC-350D-44A0-BF93-ADD965EC350C}" type="presOf" srcId="{6F0BE708-DCCE-4963-89FF-84D7966CD875}" destId="{5FBC4895-E0BE-4F0A-9858-24DA9CAF2FE6}" srcOrd="0" destOrd="0" presId="urn:microsoft.com/office/officeart/2018/2/layout/IconVerticalSolidList"/>
    <dgm:cxn modelId="{2C1BADDC-F002-4AA9-A33A-169E947E5FF1}" type="presOf" srcId="{4D28EA3B-A948-488D-862D-36F10D39A168}" destId="{AA6E6EFD-BA5D-427C-9D46-470E052BAE97}" srcOrd="0" destOrd="0" presId="urn:microsoft.com/office/officeart/2018/2/layout/IconVerticalSolidList"/>
    <dgm:cxn modelId="{248AF4AD-018F-4B73-ACA1-6FD7E7B027BF}" type="presParOf" srcId="{8AAB95D8-6681-40E1-9268-5B015B28C107}" destId="{5BBD84AF-9B48-4E34-8457-97C58B79CD43}" srcOrd="0" destOrd="0" presId="urn:microsoft.com/office/officeart/2018/2/layout/IconVerticalSolidList"/>
    <dgm:cxn modelId="{9FFAB41D-27DB-4914-AAD6-C96EE05D1347}" type="presParOf" srcId="{5BBD84AF-9B48-4E34-8457-97C58B79CD43}" destId="{422FCD5B-0093-49EF-B55B-C2A9E671A8AA}" srcOrd="0" destOrd="0" presId="urn:microsoft.com/office/officeart/2018/2/layout/IconVerticalSolidList"/>
    <dgm:cxn modelId="{8B494E52-0BAB-4E67-82FC-8B0B739346A0}" type="presParOf" srcId="{5BBD84AF-9B48-4E34-8457-97C58B79CD43}" destId="{74776723-4718-4C0F-BF96-39F15829A57A}" srcOrd="1" destOrd="0" presId="urn:microsoft.com/office/officeart/2018/2/layout/IconVerticalSolidList"/>
    <dgm:cxn modelId="{BCCDF359-52AE-4D2B-9B95-2DC53970D714}" type="presParOf" srcId="{5BBD84AF-9B48-4E34-8457-97C58B79CD43}" destId="{02B6C8E0-C0BA-4786-AB5B-B180E2CFA575}" srcOrd="2" destOrd="0" presId="urn:microsoft.com/office/officeart/2018/2/layout/IconVerticalSolidList"/>
    <dgm:cxn modelId="{73F7FDCC-93B5-4118-8456-A485C268D6C8}" type="presParOf" srcId="{5BBD84AF-9B48-4E34-8457-97C58B79CD43}" destId="{AA6E6EFD-BA5D-427C-9D46-470E052BAE97}" srcOrd="3" destOrd="0" presId="urn:microsoft.com/office/officeart/2018/2/layout/IconVerticalSolidList"/>
    <dgm:cxn modelId="{5B740642-5526-40F6-B253-6FCA87382EBE}" type="presParOf" srcId="{8AAB95D8-6681-40E1-9268-5B015B28C107}" destId="{D5DAFFA3-E2E8-4285-B6DD-A626333EE5ED}" srcOrd="1" destOrd="0" presId="urn:microsoft.com/office/officeart/2018/2/layout/IconVerticalSolidList"/>
    <dgm:cxn modelId="{9DF2A41B-319E-492E-A136-8EDCB6D22FA1}" type="presParOf" srcId="{8AAB95D8-6681-40E1-9268-5B015B28C107}" destId="{F27DC9A7-3A5D-4F54-B5F1-7D45CCA4FB2E}" srcOrd="2" destOrd="0" presId="urn:microsoft.com/office/officeart/2018/2/layout/IconVerticalSolidList"/>
    <dgm:cxn modelId="{8034EEA0-BF38-4747-8C77-DD2C9977181B}" type="presParOf" srcId="{F27DC9A7-3A5D-4F54-B5F1-7D45CCA4FB2E}" destId="{D7969D51-7FCE-4BBC-B299-B1F71A2F73D6}" srcOrd="0" destOrd="0" presId="urn:microsoft.com/office/officeart/2018/2/layout/IconVerticalSolidList"/>
    <dgm:cxn modelId="{43F9EEFC-05C2-4C4B-98F3-256A5494E674}" type="presParOf" srcId="{F27DC9A7-3A5D-4F54-B5F1-7D45CCA4FB2E}" destId="{B500E6AF-A36C-4537-A55B-DEA9012595B9}" srcOrd="1" destOrd="0" presId="urn:microsoft.com/office/officeart/2018/2/layout/IconVerticalSolidList"/>
    <dgm:cxn modelId="{C7304CC8-896F-417E-8243-177734BEDC8A}" type="presParOf" srcId="{F27DC9A7-3A5D-4F54-B5F1-7D45CCA4FB2E}" destId="{B7A3A693-765D-49A3-9EB7-E61A2184B12F}" srcOrd="2" destOrd="0" presId="urn:microsoft.com/office/officeart/2018/2/layout/IconVerticalSolidList"/>
    <dgm:cxn modelId="{D186D068-73C4-463F-9A85-D1433EB405E7}" type="presParOf" srcId="{F27DC9A7-3A5D-4F54-B5F1-7D45CCA4FB2E}" destId="{A02273D6-6C1E-4AE0-BE1B-C19F1161A38B}" srcOrd="3" destOrd="0" presId="urn:microsoft.com/office/officeart/2018/2/layout/IconVerticalSolidList"/>
    <dgm:cxn modelId="{082C570D-540C-456A-AE9F-E8D1B9BA70B0}" type="presParOf" srcId="{8AAB95D8-6681-40E1-9268-5B015B28C107}" destId="{1FF0B1E2-EE45-4381-81C6-9C9F526F3344}" srcOrd="3" destOrd="0" presId="urn:microsoft.com/office/officeart/2018/2/layout/IconVerticalSolidList"/>
    <dgm:cxn modelId="{C5702301-0B16-4D94-B424-DF95FAF5A76A}" type="presParOf" srcId="{8AAB95D8-6681-40E1-9268-5B015B28C107}" destId="{1E3A3C80-6D47-4AF7-9995-20C3A2C8A3B1}" srcOrd="4" destOrd="0" presId="urn:microsoft.com/office/officeart/2018/2/layout/IconVerticalSolidList"/>
    <dgm:cxn modelId="{41F697C6-91D9-47B3-AD94-555B4498B940}" type="presParOf" srcId="{1E3A3C80-6D47-4AF7-9995-20C3A2C8A3B1}" destId="{7B39E5FA-9F96-4AD9-BD56-40F171F38009}" srcOrd="0" destOrd="0" presId="urn:microsoft.com/office/officeart/2018/2/layout/IconVerticalSolidList"/>
    <dgm:cxn modelId="{5927C517-2FE4-4127-A251-0D8311F75553}" type="presParOf" srcId="{1E3A3C80-6D47-4AF7-9995-20C3A2C8A3B1}" destId="{2D44B525-8179-4E9A-B678-2933B7862064}" srcOrd="1" destOrd="0" presId="urn:microsoft.com/office/officeart/2018/2/layout/IconVerticalSolidList"/>
    <dgm:cxn modelId="{1C542226-6CEE-4964-922C-9D2EF793F694}" type="presParOf" srcId="{1E3A3C80-6D47-4AF7-9995-20C3A2C8A3B1}" destId="{0C16E57A-3CF1-4BCC-A2CD-0E590C730D95}" srcOrd="2" destOrd="0" presId="urn:microsoft.com/office/officeart/2018/2/layout/IconVerticalSolidList"/>
    <dgm:cxn modelId="{3B9617CE-0DE6-48B1-A6D3-C49CAE55177E}" type="presParOf" srcId="{1E3A3C80-6D47-4AF7-9995-20C3A2C8A3B1}" destId="{5FBC4895-E0BE-4F0A-9858-24DA9CAF2FE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52FEE1-5291-4494-9536-B4229290007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F613F6D1-1AB3-44AE-80CC-D8C5B608F984}">
      <dgm:prSet/>
      <dgm:spPr/>
      <dgm:t>
        <a:bodyPr/>
        <a:lstStyle/>
        <a:p>
          <a:r>
            <a:rPr lang="en-US" dirty="0"/>
            <a:t>Helpless</a:t>
          </a:r>
        </a:p>
      </dgm:t>
    </dgm:pt>
    <dgm:pt modelId="{103984BE-8CFC-4692-8A6C-E20A62B1E0DA}" type="parTrans" cxnId="{C882C690-7D0E-4FC5-9A6B-182306787DFE}">
      <dgm:prSet/>
      <dgm:spPr/>
      <dgm:t>
        <a:bodyPr/>
        <a:lstStyle/>
        <a:p>
          <a:endParaRPr lang="en-US"/>
        </a:p>
      </dgm:t>
    </dgm:pt>
    <dgm:pt modelId="{85B080BF-467D-426F-AED4-C36D88695254}" type="sibTrans" cxnId="{C882C690-7D0E-4FC5-9A6B-182306787DFE}">
      <dgm:prSet/>
      <dgm:spPr/>
      <dgm:t>
        <a:bodyPr/>
        <a:lstStyle/>
        <a:p>
          <a:endParaRPr lang="en-US"/>
        </a:p>
      </dgm:t>
    </dgm:pt>
    <dgm:pt modelId="{53DA58E3-BFC6-4219-981B-7D34686FCE56}">
      <dgm:prSet/>
      <dgm:spPr/>
      <dgm:t>
        <a:bodyPr/>
        <a:lstStyle/>
        <a:p>
          <a:r>
            <a:rPr lang="en-US"/>
            <a:t>Frustrated</a:t>
          </a:r>
        </a:p>
      </dgm:t>
    </dgm:pt>
    <dgm:pt modelId="{A0D104FB-2192-4384-9120-371412F66392}" type="parTrans" cxnId="{AD2B3724-EB15-4FE3-955C-FADC3BE263F0}">
      <dgm:prSet/>
      <dgm:spPr/>
      <dgm:t>
        <a:bodyPr/>
        <a:lstStyle/>
        <a:p>
          <a:endParaRPr lang="en-US"/>
        </a:p>
      </dgm:t>
    </dgm:pt>
    <dgm:pt modelId="{E469B26E-11E9-4C1D-B122-4E0FC64B98F5}" type="sibTrans" cxnId="{AD2B3724-EB15-4FE3-955C-FADC3BE263F0}">
      <dgm:prSet/>
      <dgm:spPr/>
      <dgm:t>
        <a:bodyPr/>
        <a:lstStyle/>
        <a:p>
          <a:endParaRPr lang="en-US"/>
        </a:p>
      </dgm:t>
    </dgm:pt>
    <dgm:pt modelId="{0E6B1886-52F1-4F97-8002-E1ADA71E3EEC}">
      <dgm:prSet/>
      <dgm:spPr/>
      <dgm:t>
        <a:bodyPr/>
        <a:lstStyle/>
        <a:p>
          <a:r>
            <a:rPr lang="en-US"/>
            <a:t>Annoyed</a:t>
          </a:r>
        </a:p>
      </dgm:t>
    </dgm:pt>
    <dgm:pt modelId="{C262AFA2-CC8A-4D79-AA44-129127F6C03B}" type="parTrans" cxnId="{30BC86C5-63FD-4BBA-BA1E-7FECD41A7183}">
      <dgm:prSet/>
      <dgm:spPr/>
      <dgm:t>
        <a:bodyPr/>
        <a:lstStyle/>
        <a:p>
          <a:endParaRPr lang="en-US"/>
        </a:p>
      </dgm:t>
    </dgm:pt>
    <dgm:pt modelId="{43873A9B-C057-4CDB-A0D2-2490129A6F9C}" type="sibTrans" cxnId="{30BC86C5-63FD-4BBA-BA1E-7FECD41A7183}">
      <dgm:prSet/>
      <dgm:spPr/>
      <dgm:t>
        <a:bodyPr/>
        <a:lstStyle/>
        <a:p>
          <a:endParaRPr lang="en-US"/>
        </a:p>
      </dgm:t>
    </dgm:pt>
    <dgm:pt modelId="{EA11F662-AEC5-4B5C-B6E8-412B0FE874A2}">
      <dgm:prSet/>
      <dgm:spPr/>
      <dgm:t>
        <a:bodyPr/>
        <a:lstStyle/>
        <a:p>
          <a:r>
            <a:rPr lang="en-US"/>
            <a:t>Afraid</a:t>
          </a:r>
        </a:p>
      </dgm:t>
    </dgm:pt>
    <dgm:pt modelId="{ABCA9A04-6D2A-4C9A-9CDC-EFF90A3DDBED}" type="parTrans" cxnId="{A731350E-DD58-448E-916C-B32E0C0828F7}">
      <dgm:prSet/>
      <dgm:spPr/>
      <dgm:t>
        <a:bodyPr/>
        <a:lstStyle/>
        <a:p>
          <a:endParaRPr lang="en-US"/>
        </a:p>
      </dgm:t>
    </dgm:pt>
    <dgm:pt modelId="{48C4D0BE-0E25-41E6-94B2-43A55228F3E1}" type="sibTrans" cxnId="{A731350E-DD58-448E-916C-B32E0C0828F7}">
      <dgm:prSet/>
      <dgm:spPr/>
      <dgm:t>
        <a:bodyPr/>
        <a:lstStyle/>
        <a:p>
          <a:endParaRPr lang="en-US"/>
        </a:p>
      </dgm:t>
    </dgm:pt>
    <dgm:pt modelId="{BF942D20-E85D-4785-9326-8D3F6B4D2807}">
      <dgm:prSet/>
      <dgm:spPr/>
      <dgm:t>
        <a:bodyPr/>
        <a:lstStyle/>
        <a:p>
          <a:r>
            <a:rPr lang="en-US"/>
            <a:t>Angry</a:t>
          </a:r>
        </a:p>
      </dgm:t>
    </dgm:pt>
    <dgm:pt modelId="{F71E7F88-931C-4889-9D07-C4A25AB0D5C4}" type="parTrans" cxnId="{8DDF6F0C-C87D-4541-ACEF-35257894E0CC}">
      <dgm:prSet/>
      <dgm:spPr/>
      <dgm:t>
        <a:bodyPr/>
        <a:lstStyle/>
        <a:p>
          <a:endParaRPr lang="en-US"/>
        </a:p>
      </dgm:t>
    </dgm:pt>
    <dgm:pt modelId="{162A1F11-9572-4A2C-A7C8-0A5A26607370}" type="sibTrans" cxnId="{8DDF6F0C-C87D-4541-ACEF-35257894E0CC}">
      <dgm:prSet/>
      <dgm:spPr/>
      <dgm:t>
        <a:bodyPr/>
        <a:lstStyle/>
        <a:p>
          <a:endParaRPr lang="en-US"/>
        </a:p>
      </dgm:t>
    </dgm:pt>
    <dgm:pt modelId="{2E6BE412-A399-43F8-BE5D-2E3CBD396773}">
      <dgm:prSet/>
      <dgm:spPr/>
      <dgm:t>
        <a:bodyPr/>
        <a:lstStyle/>
        <a:p>
          <a:r>
            <a:rPr lang="en-US"/>
            <a:t>Overwhelmed</a:t>
          </a:r>
        </a:p>
      </dgm:t>
    </dgm:pt>
    <dgm:pt modelId="{6552D4CD-A237-42D0-8DAB-B43B8954632F}" type="parTrans" cxnId="{75790616-923B-4985-9F3D-1135DAD744BB}">
      <dgm:prSet/>
      <dgm:spPr/>
      <dgm:t>
        <a:bodyPr/>
        <a:lstStyle/>
        <a:p>
          <a:endParaRPr lang="en-US"/>
        </a:p>
      </dgm:t>
    </dgm:pt>
    <dgm:pt modelId="{B16C1234-958F-40BB-921E-32697508D461}" type="sibTrans" cxnId="{75790616-923B-4985-9F3D-1135DAD744BB}">
      <dgm:prSet/>
      <dgm:spPr/>
      <dgm:t>
        <a:bodyPr/>
        <a:lstStyle/>
        <a:p>
          <a:endParaRPr lang="en-US"/>
        </a:p>
      </dgm:t>
    </dgm:pt>
    <dgm:pt modelId="{595F93E0-1856-46C9-B756-F5538EEA9A07}">
      <dgm:prSet/>
      <dgm:spPr/>
      <dgm:t>
        <a:bodyPr/>
        <a:lstStyle/>
        <a:p>
          <a:r>
            <a:rPr lang="en-US"/>
            <a:t>Anxious </a:t>
          </a:r>
        </a:p>
      </dgm:t>
    </dgm:pt>
    <dgm:pt modelId="{E89035F9-45C4-4B5E-AC06-E84C6F04BC85}" type="parTrans" cxnId="{61A012D4-BE65-4FE0-BF71-6297F3B3A13A}">
      <dgm:prSet/>
      <dgm:spPr/>
      <dgm:t>
        <a:bodyPr/>
        <a:lstStyle/>
        <a:p>
          <a:endParaRPr lang="en-US"/>
        </a:p>
      </dgm:t>
    </dgm:pt>
    <dgm:pt modelId="{5DE70C56-9261-4C49-9CFF-D11F693814EC}" type="sibTrans" cxnId="{61A012D4-BE65-4FE0-BF71-6297F3B3A13A}">
      <dgm:prSet/>
      <dgm:spPr/>
      <dgm:t>
        <a:bodyPr/>
        <a:lstStyle/>
        <a:p>
          <a:endParaRPr lang="en-US"/>
        </a:p>
      </dgm:t>
    </dgm:pt>
    <dgm:pt modelId="{2D783A82-524C-4B77-9D4C-B4BE154F4B9A}">
      <dgm:prSet/>
      <dgm:spPr/>
      <dgm:t>
        <a:bodyPr/>
        <a:lstStyle/>
        <a:p>
          <a:r>
            <a:rPr lang="en-US"/>
            <a:t>Questions competency </a:t>
          </a:r>
        </a:p>
      </dgm:t>
    </dgm:pt>
    <dgm:pt modelId="{F301C2FC-4E34-45E1-AE8B-B3A688B7A61B}" type="parTrans" cxnId="{E1C44678-EE89-4DBB-A864-9EA8BB7B33AD}">
      <dgm:prSet/>
      <dgm:spPr/>
      <dgm:t>
        <a:bodyPr/>
        <a:lstStyle/>
        <a:p>
          <a:endParaRPr lang="en-US"/>
        </a:p>
      </dgm:t>
    </dgm:pt>
    <dgm:pt modelId="{8E59163A-4C75-4B0B-B177-046E226B8AF0}" type="sibTrans" cxnId="{E1C44678-EE89-4DBB-A864-9EA8BB7B33AD}">
      <dgm:prSet/>
      <dgm:spPr/>
      <dgm:t>
        <a:bodyPr/>
        <a:lstStyle/>
        <a:p>
          <a:endParaRPr lang="en-US"/>
        </a:p>
      </dgm:t>
    </dgm:pt>
    <dgm:pt modelId="{50CEDDC4-9224-45D7-88B3-DC2C3497886E}" type="pres">
      <dgm:prSet presAssocID="{6852FEE1-5291-4494-9536-B42292900072}" presName="diagram" presStyleCnt="0">
        <dgm:presLayoutVars>
          <dgm:dir/>
          <dgm:resizeHandles val="exact"/>
        </dgm:presLayoutVars>
      </dgm:prSet>
      <dgm:spPr/>
    </dgm:pt>
    <dgm:pt modelId="{E5B4BA23-1EDE-49BD-96CF-9F7D604287B5}" type="pres">
      <dgm:prSet presAssocID="{F613F6D1-1AB3-44AE-80CC-D8C5B608F984}" presName="node" presStyleLbl="node1" presStyleIdx="0" presStyleCnt="8">
        <dgm:presLayoutVars>
          <dgm:bulletEnabled val="1"/>
        </dgm:presLayoutVars>
      </dgm:prSet>
      <dgm:spPr/>
    </dgm:pt>
    <dgm:pt modelId="{1226BB25-FAAE-40EA-A605-83D2B203574F}" type="pres">
      <dgm:prSet presAssocID="{85B080BF-467D-426F-AED4-C36D88695254}" presName="sibTrans" presStyleCnt="0"/>
      <dgm:spPr/>
    </dgm:pt>
    <dgm:pt modelId="{5748610D-BD37-4CF6-974E-B7D3056FCB2C}" type="pres">
      <dgm:prSet presAssocID="{53DA58E3-BFC6-4219-981B-7D34686FCE56}" presName="node" presStyleLbl="node1" presStyleIdx="1" presStyleCnt="8">
        <dgm:presLayoutVars>
          <dgm:bulletEnabled val="1"/>
        </dgm:presLayoutVars>
      </dgm:prSet>
      <dgm:spPr/>
    </dgm:pt>
    <dgm:pt modelId="{916D69AE-63E6-4ADF-92E8-3D2BF712F090}" type="pres">
      <dgm:prSet presAssocID="{E469B26E-11E9-4C1D-B122-4E0FC64B98F5}" presName="sibTrans" presStyleCnt="0"/>
      <dgm:spPr/>
    </dgm:pt>
    <dgm:pt modelId="{80C0D5EA-FA0C-4576-9685-8E2FB517833F}" type="pres">
      <dgm:prSet presAssocID="{0E6B1886-52F1-4F97-8002-E1ADA71E3EEC}" presName="node" presStyleLbl="node1" presStyleIdx="2" presStyleCnt="8">
        <dgm:presLayoutVars>
          <dgm:bulletEnabled val="1"/>
        </dgm:presLayoutVars>
      </dgm:prSet>
      <dgm:spPr/>
    </dgm:pt>
    <dgm:pt modelId="{6ECACDB8-D598-43DF-888F-5B3B73069B47}" type="pres">
      <dgm:prSet presAssocID="{43873A9B-C057-4CDB-A0D2-2490129A6F9C}" presName="sibTrans" presStyleCnt="0"/>
      <dgm:spPr/>
    </dgm:pt>
    <dgm:pt modelId="{10921A6F-9407-44F3-B50C-5459CFD87739}" type="pres">
      <dgm:prSet presAssocID="{EA11F662-AEC5-4B5C-B6E8-412B0FE874A2}" presName="node" presStyleLbl="node1" presStyleIdx="3" presStyleCnt="8">
        <dgm:presLayoutVars>
          <dgm:bulletEnabled val="1"/>
        </dgm:presLayoutVars>
      </dgm:prSet>
      <dgm:spPr/>
    </dgm:pt>
    <dgm:pt modelId="{E0D39C15-F5D9-4456-9E43-EE054AFD5AC5}" type="pres">
      <dgm:prSet presAssocID="{48C4D0BE-0E25-41E6-94B2-43A55228F3E1}" presName="sibTrans" presStyleCnt="0"/>
      <dgm:spPr/>
    </dgm:pt>
    <dgm:pt modelId="{DDF0C029-CA14-4D5A-BB5B-30657BE80486}" type="pres">
      <dgm:prSet presAssocID="{BF942D20-E85D-4785-9326-8D3F6B4D2807}" presName="node" presStyleLbl="node1" presStyleIdx="4" presStyleCnt="8">
        <dgm:presLayoutVars>
          <dgm:bulletEnabled val="1"/>
        </dgm:presLayoutVars>
      </dgm:prSet>
      <dgm:spPr/>
    </dgm:pt>
    <dgm:pt modelId="{31E64AD9-DA1C-4F51-81ED-C2104125DE5F}" type="pres">
      <dgm:prSet presAssocID="{162A1F11-9572-4A2C-A7C8-0A5A26607370}" presName="sibTrans" presStyleCnt="0"/>
      <dgm:spPr/>
    </dgm:pt>
    <dgm:pt modelId="{F83DDA1F-B872-448E-B825-FB868A2BC074}" type="pres">
      <dgm:prSet presAssocID="{2E6BE412-A399-43F8-BE5D-2E3CBD396773}" presName="node" presStyleLbl="node1" presStyleIdx="5" presStyleCnt="8">
        <dgm:presLayoutVars>
          <dgm:bulletEnabled val="1"/>
        </dgm:presLayoutVars>
      </dgm:prSet>
      <dgm:spPr/>
    </dgm:pt>
    <dgm:pt modelId="{2852F7AE-DA87-48ED-8992-96C9CA46AD2C}" type="pres">
      <dgm:prSet presAssocID="{B16C1234-958F-40BB-921E-32697508D461}" presName="sibTrans" presStyleCnt="0"/>
      <dgm:spPr/>
    </dgm:pt>
    <dgm:pt modelId="{572601B8-0DEC-4B9E-AF84-ABEED6185809}" type="pres">
      <dgm:prSet presAssocID="{595F93E0-1856-46C9-B756-F5538EEA9A07}" presName="node" presStyleLbl="node1" presStyleIdx="6" presStyleCnt="8">
        <dgm:presLayoutVars>
          <dgm:bulletEnabled val="1"/>
        </dgm:presLayoutVars>
      </dgm:prSet>
      <dgm:spPr/>
    </dgm:pt>
    <dgm:pt modelId="{49AD3D05-C45E-4960-86C1-C65FD5C9AEC2}" type="pres">
      <dgm:prSet presAssocID="{5DE70C56-9261-4C49-9CFF-D11F693814EC}" presName="sibTrans" presStyleCnt="0"/>
      <dgm:spPr/>
    </dgm:pt>
    <dgm:pt modelId="{F459E818-9C96-4628-994E-05E51932A1B9}" type="pres">
      <dgm:prSet presAssocID="{2D783A82-524C-4B77-9D4C-B4BE154F4B9A}" presName="node" presStyleLbl="node1" presStyleIdx="7" presStyleCnt="8">
        <dgm:presLayoutVars>
          <dgm:bulletEnabled val="1"/>
        </dgm:presLayoutVars>
      </dgm:prSet>
      <dgm:spPr/>
    </dgm:pt>
  </dgm:ptLst>
  <dgm:cxnLst>
    <dgm:cxn modelId="{8DDF6F0C-C87D-4541-ACEF-35257894E0CC}" srcId="{6852FEE1-5291-4494-9536-B42292900072}" destId="{BF942D20-E85D-4785-9326-8D3F6B4D2807}" srcOrd="4" destOrd="0" parTransId="{F71E7F88-931C-4889-9D07-C4A25AB0D5C4}" sibTransId="{162A1F11-9572-4A2C-A7C8-0A5A26607370}"/>
    <dgm:cxn modelId="{A731350E-DD58-448E-916C-B32E0C0828F7}" srcId="{6852FEE1-5291-4494-9536-B42292900072}" destId="{EA11F662-AEC5-4B5C-B6E8-412B0FE874A2}" srcOrd="3" destOrd="0" parTransId="{ABCA9A04-6D2A-4C9A-9CDC-EFF90A3DDBED}" sibTransId="{48C4D0BE-0E25-41E6-94B2-43A55228F3E1}"/>
    <dgm:cxn modelId="{75790616-923B-4985-9F3D-1135DAD744BB}" srcId="{6852FEE1-5291-4494-9536-B42292900072}" destId="{2E6BE412-A399-43F8-BE5D-2E3CBD396773}" srcOrd="5" destOrd="0" parTransId="{6552D4CD-A237-42D0-8DAB-B43B8954632F}" sibTransId="{B16C1234-958F-40BB-921E-32697508D461}"/>
    <dgm:cxn modelId="{AD2B3724-EB15-4FE3-955C-FADC3BE263F0}" srcId="{6852FEE1-5291-4494-9536-B42292900072}" destId="{53DA58E3-BFC6-4219-981B-7D34686FCE56}" srcOrd="1" destOrd="0" parTransId="{A0D104FB-2192-4384-9120-371412F66392}" sibTransId="{E469B26E-11E9-4C1D-B122-4E0FC64B98F5}"/>
    <dgm:cxn modelId="{DF0DE02D-A9A4-4E99-A28E-956ABFD49AAE}" type="presOf" srcId="{BF942D20-E85D-4785-9326-8D3F6B4D2807}" destId="{DDF0C029-CA14-4D5A-BB5B-30657BE80486}" srcOrd="0" destOrd="0" presId="urn:microsoft.com/office/officeart/2005/8/layout/default"/>
    <dgm:cxn modelId="{3A964D5D-56A0-4455-938F-B117C763029D}" type="presOf" srcId="{0E6B1886-52F1-4F97-8002-E1ADA71E3EEC}" destId="{80C0D5EA-FA0C-4576-9685-8E2FB517833F}" srcOrd="0" destOrd="0" presId="urn:microsoft.com/office/officeart/2005/8/layout/default"/>
    <dgm:cxn modelId="{A00E634F-6780-4627-B58E-49DBB6B3FBB6}" type="presOf" srcId="{2D783A82-524C-4B77-9D4C-B4BE154F4B9A}" destId="{F459E818-9C96-4628-994E-05E51932A1B9}" srcOrd="0" destOrd="0" presId="urn:microsoft.com/office/officeart/2005/8/layout/default"/>
    <dgm:cxn modelId="{6B2E1855-699E-459B-85CB-81527C5B3557}" type="presOf" srcId="{2E6BE412-A399-43F8-BE5D-2E3CBD396773}" destId="{F83DDA1F-B872-448E-B825-FB868A2BC074}" srcOrd="0" destOrd="0" presId="urn:microsoft.com/office/officeart/2005/8/layout/default"/>
    <dgm:cxn modelId="{E1C44678-EE89-4DBB-A864-9EA8BB7B33AD}" srcId="{6852FEE1-5291-4494-9536-B42292900072}" destId="{2D783A82-524C-4B77-9D4C-B4BE154F4B9A}" srcOrd="7" destOrd="0" parTransId="{F301C2FC-4E34-45E1-AE8B-B3A688B7A61B}" sibTransId="{8E59163A-4C75-4B0B-B177-046E226B8AF0}"/>
    <dgm:cxn modelId="{6E6CF179-F1F2-4D5D-8C28-7867998CE6E2}" type="presOf" srcId="{53DA58E3-BFC6-4219-981B-7D34686FCE56}" destId="{5748610D-BD37-4CF6-974E-B7D3056FCB2C}" srcOrd="0" destOrd="0" presId="urn:microsoft.com/office/officeart/2005/8/layout/default"/>
    <dgm:cxn modelId="{DFFE417E-DEEF-4612-A3AB-F2CB9BFC3590}" type="presOf" srcId="{EA11F662-AEC5-4B5C-B6E8-412B0FE874A2}" destId="{10921A6F-9407-44F3-B50C-5459CFD87739}" srcOrd="0" destOrd="0" presId="urn:microsoft.com/office/officeart/2005/8/layout/default"/>
    <dgm:cxn modelId="{FA3CEF87-A532-4C41-8DB1-E8F7F8716B32}" type="presOf" srcId="{F613F6D1-1AB3-44AE-80CC-D8C5B608F984}" destId="{E5B4BA23-1EDE-49BD-96CF-9F7D604287B5}" srcOrd="0" destOrd="0" presId="urn:microsoft.com/office/officeart/2005/8/layout/default"/>
    <dgm:cxn modelId="{C882C690-7D0E-4FC5-9A6B-182306787DFE}" srcId="{6852FEE1-5291-4494-9536-B42292900072}" destId="{F613F6D1-1AB3-44AE-80CC-D8C5B608F984}" srcOrd="0" destOrd="0" parTransId="{103984BE-8CFC-4692-8A6C-E20A62B1E0DA}" sibTransId="{85B080BF-467D-426F-AED4-C36D88695254}"/>
    <dgm:cxn modelId="{30BC86C5-63FD-4BBA-BA1E-7FECD41A7183}" srcId="{6852FEE1-5291-4494-9536-B42292900072}" destId="{0E6B1886-52F1-4F97-8002-E1ADA71E3EEC}" srcOrd="2" destOrd="0" parTransId="{C262AFA2-CC8A-4D79-AA44-129127F6C03B}" sibTransId="{43873A9B-C057-4CDB-A0D2-2490129A6F9C}"/>
    <dgm:cxn modelId="{BBCA15CE-03E1-44C7-A718-7AB1B9CB84BD}" type="presOf" srcId="{595F93E0-1856-46C9-B756-F5538EEA9A07}" destId="{572601B8-0DEC-4B9E-AF84-ABEED6185809}" srcOrd="0" destOrd="0" presId="urn:microsoft.com/office/officeart/2005/8/layout/default"/>
    <dgm:cxn modelId="{61A012D4-BE65-4FE0-BF71-6297F3B3A13A}" srcId="{6852FEE1-5291-4494-9536-B42292900072}" destId="{595F93E0-1856-46C9-B756-F5538EEA9A07}" srcOrd="6" destOrd="0" parTransId="{E89035F9-45C4-4B5E-AC06-E84C6F04BC85}" sibTransId="{5DE70C56-9261-4C49-9CFF-D11F693814EC}"/>
    <dgm:cxn modelId="{FC7C9BF6-2FC1-4F25-9F79-BCFA56CD9275}" type="presOf" srcId="{6852FEE1-5291-4494-9536-B42292900072}" destId="{50CEDDC4-9224-45D7-88B3-DC2C3497886E}" srcOrd="0" destOrd="0" presId="urn:microsoft.com/office/officeart/2005/8/layout/default"/>
    <dgm:cxn modelId="{66B7EEBF-4CE3-424F-86D3-94A2A09BF364}" type="presParOf" srcId="{50CEDDC4-9224-45D7-88B3-DC2C3497886E}" destId="{E5B4BA23-1EDE-49BD-96CF-9F7D604287B5}" srcOrd="0" destOrd="0" presId="urn:microsoft.com/office/officeart/2005/8/layout/default"/>
    <dgm:cxn modelId="{1E5F3DD0-9E5D-47FC-AB24-CA2EC25551C0}" type="presParOf" srcId="{50CEDDC4-9224-45D7-88B3-DC2C3497886E}" destId="{1226BB25-FAAE-40EA-A605-83D2B203574F}" srcOrd="1" destOrd="0" presId="urn:microsoft.com/office/officeart/2005/8/layout/default"/>
    <dgm:cxn modelId="{AB97C078-9245-4E0C-A5C9-49D01E4267CC}" type="presParOf" srcId="{50CEDDC4-9224-45D7-88B3-DC2C3497886E}" destId="{5748610D-BD37-4CF6-974E-B7D3056FCB2C}" srcOrd="2" destOrd="0" presId="urn:microsoft.com/office/officeart/2005/8/layout/default"/>
    <dgm:cxn modelId="{1AF74336-660A-4C28-A15B-AEFB06667D60}" type="presParOf" srcId="{50CEDDC4-9224-45D7-88B3-DC2C3497886E}" destId="{916D69AE-63E6-4ADF-92E8-3D2BF712F090}" srcOrd="3" destOrd="0" presId="urn:microsoft.com/office/officeart/2005/8/layout/default"/>
    <dgm:cxn modelId="{F7D98500-A514-4C96-8941-C1D52B1A4A02}" type="presParOf" srcId="{50CEDDC4-9224-45D7-88B3-DC2C3497886E}" destId="{80C0D5EA-FA0C-4576-9685-8E2FB517833F}" srcOrd="4" destOrd="0" presId="urn:microsoft.com/office/officeart/2005/8/layout/default"/>
    <dgm:cxn modelId="{F0B4C038-C5D2-48BC-811D-DACA6186EAA3}" type="presParOf" srcId="{50CEDDC4-9224-45D7-88B3-DC2C3497886E}" destId="{6ECACDB8-D598-43DF-888F-5B3B73069B47}" srcOrd="5" destOrd="0" presId="urn:microsoft.com/office/officeart/2005/8/layout/default"/>
    <dgm:cxn modelId="{B3816E29-5A6E-4905-978B-6562F17E0FF1}" type="presParOf" srcId="{50CEDDC4-9224-45D7-88B3-DC2C3497886E}" destId="{10921A6F-9407-44F3-B50C-5459CFD87739}" srcOrd="6" destOrd="0" presId="urn:microsoft.com/office/officeart/2005/8/layout/default"/>
    <dgm:cxn modelId="{785D57C4-5A73-4E52-998C-4A7B3BB7B7BE}" type="presParOf" srcId="{50CEDDC4-9224-45D7-88B3-DC2C3497886E}" destId="{E0D39C15-F5D9-4456-9E43-EE054AFD5AC5}" srcOrd="7" destOrd="0" presId="urn:microsoft.com/office/officeart/2005/8/layout/default"/>
    <dgm:cxn modelId="{462F6886-B649-4CDE-9435-D56CC0FACCCC}" type="presParOf" srcId="{50CEDDC4-9224-45D7-88B3-DC2C3497886E}" destId="{DDF0C029-CA14-4D5A-BB5B-30657BE80486}" srcOrd="8" destOrd="0" presId="urn:microsoft.com/office/officeart/2005/8/layout/default"/>
    <dgm:cxn modelId="{A77B0571-3CC9-4E11-8378-C7F2FFC46117}" type="presParOf" srcId="{50CEDDC4-9224-45D7-88B3-DC2C3497886E}" destId="{31E64AD9-DA1C-4F51-81ED-C2104125DE5F}" srcOrd="9" destOrd="0" presId="urn:microsoft.com/office/officeart/2005/8/layout/default"/>
    <dgm:cxn modelId="{D47D2567-45B3-47DF-9D3D-22529374354B}" type="presParOf" srcId="{50CEDDC4-9224-45D7-88B3-DC2C3497886E}" destId="{F83DDA1F-B872-448E-B825-FB868A2BC074}" srcOrd="10" destOrd="0" presId="urn:microsoft.com/office/officeart/2005/8/layout/default"/>
    <dgm:cxn modelId="{7DA67422-D927-4845-B4A8-74C0D8DBEE1E}" type="presParOf" srcId="{50CEDDC4-9224-45D7-88B3-DC2C3497886E}" destId="{2852F7AE-DA87-48ED-8992-96C9CA46AD2C}" srcOrd="11" destOrd="0" presId="urn:microsoft.com/office/officeart/2005/8/layout/default"/>
    <dgm:cxn modelId="{3CF87A69-00DF-4FB4-AB12-D769E1FBFB9D}" type="presParOf" srcId="{50CEDDC4-9224-45D7-88B3-DC2C3497886E}" destId="{572601B8-0DEC-4B9E-AF84-ABEED6185809}" srcOrd="12" destOrd="0" presId="urn:microsoft.com/office/officeart/2005/8/layout/default"/>
    <dgm:cxn modelId="{0F450FF4-7891-40CE-970E-64BE60AE4AB1}" type="presParOf" srcId="{50CEDDC4-9224-45D7-88B3-DC2C3497886E}" destId="{49AD3D05-C45E-4960-86C1-C65FD5C9AEC2}" srcOrd="13" destOrd="0" presId="urn:microsoft.com/office/officeart/2005/8/layout/default"/>
    <dgm:cxn modelId="{22A6560C-85F8-42AE-8B94-1749394447B2}" type="presParOf" srcId="{50CEDDC4-9224-45D7-88B3-DC2C3497886E}" destId="{F459E818-9C96-4628-994E-05E51932A1B9}" srcOrd="1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E8EE55-8F29-43DD-B77E-FA289E4B372D}"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F99A439A-DE0E-4572-AEF6-F9512989F762}">
      <dgm:prSet/>
      <dgm:spPr/>
      <dgm:t>
        <a:bodyPr/>
        <a:lstStyle/>
        <a:p>
          <a:r>
            <a:rPr lang="en-US"/>
            <a:t>Changing the subject</a:t>
          </a:r>
        </a:p>
      </dgm:t>
    </dgm:pt>
    <dgm:pt modelId="{BB179CE6-D0F9-4E52-AB74-06A19911EBAF}" type="parTrans" cxnId="{0BDF44C4-0493-4533-BB9D-00E67518E6EB}">
      <dgm:prSet/>
      <dgm:spPr/>
      <dgm:t>
        <a:bodyPr/>
        <a:lstStyle/>
        <a:p>
          <a:endParaRPr lang="en-US"/>
        </a:p>
      </dgm:t>
    </dgm:pt>
    <dgm:pt modelId="{E8CB055B-AD3F-4E7F-A80C-F8B81EABE709}" type="sibTrans" cxnId="{0BDF44C4-0493-4533-BB9D-00E67518E6EB}">
      <dgm:prSet/>
      <dgm:spPr/>
      <dgm:t>
        <a:bodyPr/>
        <a:lstStyle/>
        <a:p>
          <a:endParaRPr lang="en-US"/>
        </a:p>
      </dgm:t>
    </dgm:pt>
    <dgm:pt modelId="{7F7AC493-0801-4C87-966B-DA6C05A5D66A}">
      <dgm:prSet/>
      <dgm:spPr/>
      <dgm:t>
        <a:bodyPr/>
        <a:lstStyle/>
        <a:p>
          <a:r>
            <a:rPr lang="en-US"/>
            <a:t>Being angry or sarcastic with clients </a:t>
          </a:r>
        </a:p>
      </dgm:t>
    </dgm:pt>
    <dgm:pt modelId="{E83A58EE-27DA-4E13-9A7E-095E26960B57}" type="parTrans" cxnId="{7AF1082C-66F0-4FE3-8F01-F816627822FB}">
      <dgm:prSet/>
      <dgm:spPr/>
      <dgm:t>
        <a:bodyPr/>
        <a:lstStyle/>
        <a:p>
          <a:endParaRPr lang="en-US"/>
        </a:p>
      </dgm:t>
    </dgm:pt>
    <dgm:pt modelId="{EE4549EF-58BA-4E2E-AA21-A98625F54605}" type="sibTrans" cxnId="{7AF1082C-66F0-4FE3-8F01-F816627822FB}">
      <dgm:prSet/>
      <dgm:spPr/>
      <dgm:t>
        <a:bodyPr/>
        <a:lstStyle/>
        <a:p>
          <a:endParaRPr lang="en-US"/>
        </a:p>
      </dgm:t>
    </dgm:pt>
    <dgm:pt modelId="{BD1538FE-1A2A-42DF-BCE2-07081014BCE8}">
      <dgm:prSet/>
      <dgm:spPr/>
      <dgm:t>
        <a:bodyPr/>
        <a:lstStyle/>
        <a:p>
          <a:r>
            <a:rPr lang="en-US"/>
            <a:t>Using humor to change or minimize the subject.</a:t>
          </a:r>
        </a:p>
      </dgm:t>
    </dgm:pt>
    <dgm:pt modelId="{C593BFA7-7E1D-4BA6-98C2-B0C2F927E61D}" type="parTrans" cxnId="{F13CC0D5-A5E9-4394-99EF-7B67382E02D1}">
      <dgm:prSet/>
      <dgm:spPr/>
      <dgm:t>
        <a:bodyPr/>
        <a:lstStyle/>
        <a:p>
          <a:endParaRPr lang="en-US"/>
        </a:p>
      </dgm:t>
    </dgm:pt>
    <dgm:pt modelId="{29BF174A-CF74-4A3A-AB40-D7FCE1EAE9AB}" type="sibTrans" cxnId="{F13CC0D5-A5E9-4394-99EF-7B67382E02D1}">
      <dgm:prSet/>
      <dgm:spPr/>
      <dgm:t>
        <a:bodyPr/>
        <a:lstStyle/>
        <a:p>
          <a:endParaRPr lang="en-US"/>
        </a:p>
      </dgm:t>
    </dgm:pt>
    <dgm:pt modelId="{4B2264C5-D70D-4C4C-AD91-CDCF973B4728}">
      <dgm:prSet/>
      <dgm:spPr/>
      <dgm:t>
        <a:bodyPr/>
        <a:lstStyle/>
        <a:p>
          <a:r>
            <a:rPr lang="en-US"/>
            <a:t>Blaming clients for their experiences </a:t>
          </a:r>
        </a:p>
      </dgm:t>
    </dgm:pt>
    <dgm:pt modelId="{1E906141-2454-49DB-8334-372BF41FFCEF}" type="parTrans" cxnId="{DD7CAE00-CB81-42C1-8DBE-C8AB3F67700E}">
      <dgm:prSet/>
      <dgm:spPr/>
      <dgm:t>
        <a:bodyPr/>
        <a:lstStyle/>
        <a:p>
          <a:endParaRPr lang="en-US"/>
        </a:p>
      </dgm:t>
    </dgm:pt>
    <dgm:pt modelId="{7C7EDA1E-2BD7-40D3-867C-411052648136}" type="sibTrans" cxnId="{DD7CAE00-CB81-42C1-8DBE-C8AB3F67700E}">
      <dgm:prSet/>
      <dgm:spPr/>
      <dgm:t>
        <a:bodyPr/>
        <a:lstStyle/>
        <a:p>
          <a:endParaRPr lang="en-US"/>
        </a:p>
      </dgm:t>
    </dgm:pt>
    <dgm:pt modelId="{6FE628E6-B7A4-423F-8296-8A1917EC8194}">
      <dgm:prSet/>
      <dgm:spPr/>
      <dgm:t>
        <a:bodyPr/>
        <a:lstStyle/>
        <a:p>
          <a:r>
            <a:rPr lang="en-US"/>
            <a:t>Faking listening</a:t>
          </a:r>
        </a:p>
      </dgm:t>
    </dgm:pt>
    <dgm:pt modelId="{EE5C97BD-6130-4A50-9595-81D19F7BD0B1}" type="parTrans" cxnId="{5F26181F-5AA1-45AA-AFC5-752F9AFD03C3}">
      <dgm:prSet/>
      <dgm:spPr/>
      <dgm:t>
        <a:bodyPr/>
        <a:lstStyle/>
        <a:p>
          <a:endParaRPr lang="en-US"/>
        </a:p>
      </dgm:t>
    </dgm:pt>
    <dgm:pt modelId="{0F955B02-19EC-4261-8345-378492DB551C}" type="sibTrans" cxnId="{5F26181F-5AA1-45AA-AFC5-752F9AFD03C3}">
      <dgm:prSet/>
      <dgm:spPr/>
      <dgm:t>
        <a:bodyPr/>
        <a:lstStyle/>
        <a:p>
          <a:endParaRPr lang="en-US"/>
        </a:p>
      </dgm:t>
    </dgm:pt>
    <dgm:pt modelId="{BC45338B-3EC4-4CA3-BE2C-30FD6AE80BCD}">
      <dgm:prSet/>
      <dgm:spPr/>
      <dgm:t>
        <a:bodyPr/>
        <a:lstStyle/>
        <a:p>
          <a:r>
            <a:rPr lang="en-US"/>
            <a:t>Not being able to pay attention </a:t>
          </a:r>
        </a:p>
      </dgm:t>
    </dgm:pt>
    <dgm:pt modelId="{465DFF95-BA2D-4B3B-9397-CFCD355C5C7B}" type="parTrans" cxnId="{D553A9DC-FD52-4AED-A190-847EBDBC15AC}">
      <dgm:prSet/>
      <dgm:spPr/>
      <dgm:t>
        <a:bodyPr/>
        <a:lstStyle/>
        <a:p>
          <a:endParaRPr lang="en-US"/>
        </a:p>
      </dgm:t>
    </dgm:pt>
    <dgm:pt modelId="{35FBE068-7BD5-4E2E-A83B-6DFCD6CAAF0C}" type="sibTrans" cxnId="{D553A9DC-FD52-4AED-A190-847EBDBC15AC}">
      <dgm:prSet/>
      <dgm:spPr/>
      <dgm:t>
        <a:bodyPr/>
        <a:lstStyle/>
        <a:p>
          <a:endParaRPr lang="en-US"/>
        </a:p>
      </dgm:t>
    </dgm:pt>
    <dgm:pt modelId="{A8CB7105-643A-4304-B0FD-4B335650DA72}">
      <dgm:prSet/>
      <dgm:spPr/>
      <dgm:t>
        <a:bodyPr/>
        <a:lstStyle/>
        <a:p>
          <a:r>
            <a:rPr lang="en-US"/>
            <a:t>Suggesting the client to “get over It”</a:t>
          </a:r>
        </a:p>
      </dgm:t>
    </dgm:pt>
    <dgm:pt modelId="{15F636EF-C746-40CC-89E8-AD9E1AB2F007}" type="parTrans" cxnId="{066E0682-F227-4F86-9191-FCCB741FF79E}">
      <dgm:prSet/>
      <dgm:spPr/>
      <dgm:t>
        <a:bodyPr/>
        <a:lstStyle/>
        <a:p>
          <a:endParaRPr lang="en-US"/>
        </a:p>
      </dgm:t>
    </dgm:pt>
    <dgm:pt modelId="{6B69C168-5C20-4AA4-B9A9-D6D64F6BD5F2}" type="sibTrans" cxnId="{066E0682-F227-4F86-9191-FCCB741FF79E}">
      <dgm:prSet/>
      <dgm:spPr/>
      <dgm:t>
        <a:bodyPr/>
        <a:lstStyle/>
        <a:p>
          <a:endParaRPr lang="en-US"/>
        </a:p>
      </dgm:t>
    </dgm:pt>
    <dgm:pt modelId="{252DE8A6-28DB-4C23-91C8-BE6D09A307E0}" type="pres">
      <dgm:prSet presAssocID="{FFE8EE55-8F29-43DD-B77E-FA289E4B372D}" presName="diagram" presStyleCnt="0">
        <dgm:presLayoutVars>
          <dgm:dir/>
          <dgm:resizeHandles val="exact"/>
        </dgm:presLayoutVars>
      </dgm:prSet>
      <dgm:spPr/>
    </dgm:pt>
    <dgm:pt modelId="{C2C517BD-44A9-42D8-BA05-E357FE44F0BF}" type="pres">
      <dgm:prSet presAssocID="{F99A439A-DE0E-4572-AEF6-F9512989F762}" presName="node" presStyleLbl="node1" presStyleIdx="0" presStyleCnt="7">
        <dgm:presLayoutVars>
          <dgm:bulletEnabled val="1"/>
        </dgm:presLayoutVars>
      </dgm:prSet>
      <dgm:spPr/>
    </dgm:pt>
    <dgm:pt modelId="{E6283D97-5278-4C93-B7E2-FBE72C706F87}" type="pres">
      <dgm:prSet presAssocID="{E8CB055B-AD3F-4E7F-A80C-F8B81EABE709}" presName="sibTrans" presStyleCnt="0"/>
      <dgm:spPr/>
    </dgm:pt>
    <dgm:pt modelId="{B7539190-C3C5-4E14-9856-0ADFC0EA9DA7}" type="pres">
      <dgm:prSet presAssocID="{7F7AC493-0801-4C87-966B-DA6C05A5D66A}" presName="node" presStyleLbl="node1" presStyleIdx="1" presStyleCnt="7">
        <dgm:presLayoutVars>
          <dgm:bulletEnabled val="1"/>
        </dgm:presLayoutVars>
      </dgm:prSet>
      <dgm:spPr/>
    </dgm:pt>
    <dgm:pt modelId="{A4D49311-B215-430A-A6FB-04A7A5E47390}" type="pres">
      <dgm:prSet presAssocID="{EE4549EF-58BA-4E2E-AA21-A98625F54605}" presName="sibTrans" presStyleCnt="0"/>
      <dgm:spPr/>
    </dgm:pt>
    <dgm:pt modelId="{85186645-DABD-4321-9057-2E3998C6E73D}" type="pres">
      <dgm:prSet presAssocID="{BD1538FE-1A2A-42DF-BCE2-07081014BCE8}" presName="node" presStyleLbl="node1" presStyleIdx="2" presStyleCnt="7">
        <dgm:presLayoutVars>
          <dgm:bulletEnabled val="1"/>
        </dgm:presLayoutVars>
      </dgm:prSet>
      <dgm:spPr/>
    </dgm:pt>
    <dgm:pt modelId="{63B71C33-3412-46EA-B72A-C96550EB053C}" type="pres">
      <dgm:prSet presAssocID="{29BF174A-CF74-4A3A-AB40-D7FCE1EAE9AB}" presName="sibTrans" presStyleCnt="0"/>
      <dgm:spPr/>
    </dgm:pt>
    <dgm:pt modelId="{C97BCDB0-7A81-4376-A417-46BFFB595E9F}" type="pres">
      <dgm:prSet presAssocID="{4B2264C5-D70D-4C4C-AD91-CDCF973B4728}" presName="node" presStyleLbl="node1" presStyleIdx="3" presStyleCnt="7">
        <dgm:presLayoutVars>
          <dgm:bulletEnabled val="1"/>
        </dgm:presLayoutVars>
      </dgm:prSet>
      <dgm:spPr/>
    </dgm:pt>
    <dgm:pt modelId="{F04E7D5A-9EC3-4D5E-9869-0811AC4F6F1C}" type="pres">
      <dgm:prSet presAssocID="{7C7EDA1E-2BD7-40D3-867C-411052648136}" presName="sibTrans" presStyleCnt="0"/>
      <dgm:spPr/>
    </dgm:pt>
    <dgm:pt modelId="{EE4986F8-B13D-4FC0-8023-137EFBC42D57}" type="pres">
      <dgm:prSet presAssocID="{6FE628E6-B7A4-423F-8296-8A1917EC8194}" presName="node" presStyleLbl="node1" presStyleIdx="4" presStyleCnt="7">
        <dgm:presLayoutVars>
          <dgm:bulletEnabled val="1"/>
        </dgm:presLayoutVars>
      </dgm:prSet>
      <dgm:spPr/>
    </dgm:pt>
    <dgm:pt modelId="{5D100E7C-5493-4209-A478-C4014502B35C}" type="pres">
      <dgm:prSet presAssocID="{0F955B02-19EC-4261-8345-378492DB551C}" presName="sibTrans" presStyleCnt="0"/>
      <dgm:spPr/>
    </dgm:pt>
    <dgm:pt modelId="{8FB0D6EF-8441-45D5-9749-4D7D137AD760}" type="pres">
      <dgm:prSet presAssocID="{BC45338B-3EC4-4CA3-BE2C-30FD6AE80BCD}" presName="node" presStyleLbl="node1" presStyleIdx="5" presStyleCnt="7">
        <dgm:presLayoutVars>
          <dgm:bulletEnabled val="1"/>
        </dgm:presLayoutVars>
      </dgm:prSet>
      <dgm:spPr/>
    </dgm:pt>
    <dgm:pt modelId="{6C442843-B058-4A85-8BBE-C404D7D8E845}" type="pres">
      <dgm:prSet presAssocID="{35FBE068-7BD5-4E2E-A83B-6DFCD6CAAF0C}" presName="sibTrans" presStyleCnt="0"/>
      <dgm:spPr/>
    </dgm:pt>
    <dgm:pt modelId="{E876ECF6-A673-447C-A05F-D8AD1166345B}" type="pres">
      <dgm:prSet presAssocID="{A8CB7105-643A-4304-B0FD-4B335650DA72}" presName="node" presStyleLbl="node1" presStyleIdx="6" presStyleCnt="7">
        <dgm:presLayoutVars>
          <dgm:bulletEnabled val="1"/>
        </dgm:presLayoutVars>
      </dgm:prSet>
      <dgm:spPr/>
    </dgm:pt>
  </dgm:ptLst>
  <dgm:cxnLst>
    <dgm:cxn modelId="{DD7CAE00-CB81-42C1-8DBE-C8AB3F67700E}" srcId="{FFE8EE55-8F29-43DD-B77E-FA289E4B372D}" destId="{4B2264C5-D70D-4C4C-AD91-CDCF973B4728}" srcOrd="3" destOrd="0" parTransId="{1E906141-2454-49DB-8334-372BF41FFCEF}" sibTransId="{7C7EDA1E-2BD7-40D3-867C-411052648136}"/>
    <dgm:cxn modelId="{CB577714-BDB5-4921-AB7F-CB70E7072B46}" type="presOf" srcId="{7F7AC493-0801-4C87-966B-DA6C05A5D66A}" destId="{B7539190-C3C5-4E14-9856-0ADFC0EA9DA7}" srcOrd="0" destOrd="0" presId="urn:microsoft.com/office/officeart/2005/8/layout/default"/>
    <dgm:cxn modelId="{5F26181F-5AA1-45AA-AFC5-752F9AFD03C3}" srcId="{FFE8EE55-8F29-43DD-B77E-FA289E4B372D}" destId="{6FE628E6-B7A4-423F-8296-8A1917EC8194}" srcOrd="4" destOrd="0" parTransId="{EE5C97BD-6130-4A50-9595-81D19F7BD0B1}" sibTransId="{0F955B02-19EC-4261-8345-378492DB551C}"/>
    <dgm:cxn modelId="{7AF1082C-66F0-4FE3-8F01-F816627822FB}" srcId="{FFE8EE55-8F29-43DD-B77E-FA289E4B372D}" destId="{7F7AC493-0801-4C87-966B-DA6C05A5D66A}" srcOrd="1" destOrd="0" parTransId="{E83A58EE-27DA-4E13-9A7E-095E26960B57}" sibTransId="{EE4549EF-58BA-4E2E-AA21-A98625F54605}"/>
    <dgm:cxn modelId="{F3878E5E-CC50-4714-9091-DFD30C5261B8}" type="presOf" srcId="{6FE628E6-B7A4-423F-8296-8A1917EC8194}" destId="{EE4986F8-B13D-4FC0-8023-137EFBC42D57}" srcOrd="0" destOrd="0" presId="urn:microsoft.com/office/officeart/2005/8/layout/default"/>
    <dgm:cxn modelId="{0B397080-C559-4DE5-B502-2E2944802640}" type="presOf" srcId="{4B2264C5-D70D-4C4C-AD91-CDCF973B4728}" destId="{C97BCDB0-7A81-4376-A417-46BFFB595E9F}" srcOrd="0" destOrd="0" presId="urn:microsoft.com/office/officeart/2005/8/layout/default"/>
    <dgm:cxn modelId="{066E0682-F227-4F86-9191-FCCB741FF79E}" srcId="{FFE8EE55-8F29-43DD-B77E-FA289E4B372D}" destId="{A8CB7105-643A-4304-B0FD-4B335650DA72}" srcOrd="6" destOrd="0" parTransId="{15F636EF-C746-40CC-89E8-AD9E1AB2F007}" sibTransId="{6B69C168-5C20-4AA4-B9A9-D6D64F6BD5F2}"/>
    <dgm:cxn modelId="{FAAC2585-B44E-46E5-BD63-CC7861708D6A}" type="presOf" srcId="{BC45338B-3EC4-4CA3-BE2C-30FD6AE80BCD}" destId="{8FB0D6EF-8441-45D5-9749-4D7D137AD760}" srcOrd="0" destOrd="0" presId="urn:microsoft.com/office/officeart/2005/8/layout/default"/>
    <dgm:cxn modelId="{8C23718B-E4A2-4FFE-8016-7B87A7954690}" type="presOf" srcId="{A8CB7105-643A-4304-B0FD-4B335650DA72}" destId="{E876ECF6-A673-447C-A05F-D8AD1166345B}" srcOrd="0" destOrd="0" presId="urn:microsoft.com/office/officeart/2005/8/layout/default"/>
    <dgm:cxn modelId="{0BDF44C4-0493-4533-BB9D-00E67518E6EB}" srcId="{FFE8EE55-8F29-43DD-B77E-FA289E4B372D}" destId="{F99A439A-DE0E-4572-AEF6-F9512989F762}" srcOrd="0" destOrd="0" parTransId="{BB179CE6-D0F9-4E52-AB74-06A19911EBAF}" sibTransId="{E8CB055B-AD3F-4E7F-A80C-F8B81EABE709}"/>
    <dgm:cxn modelId="{166FBDD2-6445-4149-B95E-83AB20C2AAC3}" type="presOf" srcId="{FFE8EE55-8F29-43DD-B77E-FA289E4B372D}" destId="{252DE8A6-28DB-4C23-91C8-BE6D09A307E0}" srcOrd="0" destOrd="0" presId="urn:microsoft.com/office/officeart/2005/8/layout/default"/>
    <dgm:cxn modelId="{7886B0D5-6B22-4884-8553-CE13B5ABA20C}" type="presOf" srcId="{BD1538FE-1A2A-42DF-BCE2-07081014BCE8}" destId="{85186645-DABD-4321-9057-2E3998C6E73D}" srcOrd="0" destOrd="0" presId="urn:microsoft.com/office/officeart/2005/8/layout/default"/>
    <dgm:cxn modelId="{F13CC0D5-A5E9-4394-99EF-7B67382E02D1}" srcId="{FFE8EE55-8F29-43DD-B77E-FA289E4B372D}" destId="{BD1538FE-1A2A-42DF-BCE2-07081014BCE8}" srcOrd="2" destOrd="0" parTransId="{C593BFA7-7E1D-4BA6-98C2-B0C2F927E61D}" sibTransId="{29BF174A-CF74-4A3A-AB40-D7FCE1EAE9AB}"/>
    <dgm:cxn modelId="{7DC56DDA-1CBD-46EF-AF4E-8E8BA2E53D8C}" type="presOf" srcId="{F99A439A-DE0E-4572-AEF6-F9512989F762}" destId="{C2C517BD-44A9-42D8-BA05-E357FE44F0BF}" srcOrd="0" destOrd="0" presId="urn:microsoft.com/office/officeart/2005/8/layout/default"/>
    <dgm:cxn modelId="{D553A9DC-FD52-4AED-A190-847EBDBC15AC}" srcId="{FFE8EE55-8F29-43DD-B77E-FA289E4B372D}" destId="{BC45338B-3EC4-4CA3-BE2C-30FD6AE80BCD}" srcOrd="5" destOrd="0" parTransId="{465DFF95-BA2D-4B3B-9397-CFCD355C5C7B}" sibTransId="{35FBE068-7BD5-4E2E-A83B-6DFCD6CAAF0C}"/>
    <dgm:cxn modelId="{A2F39F47-C274-4794-8299-C49F2054CF06}" type="presParOf" srcId="{252DE8A6-28DB-4C23-91C8-BE6D09A307E0}" destId="{C2C517BD-44A9-42D8-BA05-E357FE44F0BF}" srcOrd="0" destOrd="0" presId="urn:microsoft.com/office/officeart/2005/8/layout/default"/>
    <dgm:cxn modelId="{A5E3A52F-1BE2-496E-B70F-55F2737548EF}" type="presParOf" srcId="{252DE8A6-28DB-4C23-91C8-BE6D09A307E0}" destId="{E6283D97-5278-4C93-B7E2-FBE72C706F87}" srcOrd="1" destOrd="0" presId="urn:microsoft.com/office/officeart/2005/8/layout/default"/>
    <dgm:cxn modelId="{1C08E3CF-F824-424A-BE47-05BE18C022F5}" type="presParOf" srcId="{252DE8A6-28DB-4C23-91C8-BE6D09A307E0}" destId="{B7539190-C3C5-4E14-9856-0ADFC0EA9DA7}" srcOrd="2" destOrd="0" presId="urn:microsoft.com/office/officeart/2005/8/layout/default"/>
    <dgm:cxn modelId="{2FBB381C-B603-4C32-B378-E4435C3512B6}" type="presParOf" srcId="{252DE8A6-28DB-4C23-91C8-BE6D09A307E0}" destId="{A4D49311-B215-430A-A6FB-04A7A5E47390}" srcOrd="3" destOrd="0" presId="urn:microsoft.com/office/officeart/2005/8/layout/default"/>
    <dgm:cxn modelId="{387797B8-66F3-4E5E-9146-20FF055C60B7}" type="presParOf" srcId="{252DE8A6-28DB-4C23-91C8-BE6D09A307E0}" destId="{85186645-DABD-4321-9057-2E3998C6E73D}" srcOrd="4" destOrd="0" presId="urn:microsoft.com/office/officeart/2005/8/layout/default"/>
    <dgm:cxn modelId="{6F5004AF-CD12-4EE4-A792-FBE867AD4387}" type="presParOf" srcId="{252DE8A6-28DB-4C23-91C8-BE6D09A307E0}" destId="{63B71C33-3412-46EA-B72A-C96550EB053C}" srcOrd="5" destOrd="0" presId="urn:microsoft.com/office/officeart/2005/8/layout/default"/>
    <dgm:cxn modelId="{37920C29-7139-410C-A3ED-A28AAFA991D7}" type="presParOf" srcId="{252DE8A6-28DB-4C23-91C8-BE6D09A307E0}" destId="{C97BCDB0-7A81-4376-A417-46BFFB595E9F}" srcOrd="6" destOrd="0" presId="urn:microsoft.com/office/officeart/2005/8/layout/default"/>
    <dgm:cxn modelId="{4E03387E-1F1C-491B-994D-32319F6CA8F5}" type="presParOf" srcId="{252DE8A6-28DB-4C23-91C8-BE6D09A307E0}" destId="{F04E7D5A-9EC3-4D5E-9869-0811AC4F6F1C}" srcOrd="7" destOrd="0" presId="urn:microsoft.com/office/officeart/2005/8/layout/default"/>
    <dgm:cxn modelId="{D5B6933B-B400-45B7-8BE0-B6FDDE2D24C9}" type="presParOf" srcId="{252DE8A6-28DB-4C23-91C8-BE6D09A307E0}" destId="{EE4986F8-B13D-4FC0-8023-137EFBC42D57}" srcOrd="8" destOrd="0" presId="urn:microsoft.com/office/officeart/2005/8/layout/default"/>
    <dgm:cxn modelId="{F682E1FA-C1E1-4654-AFFD-71F8638798F7}" type="presParOf" srcId="{252DE8A6-28DB-4C23-91C8-BE6D09A307E0}" destId="{5D100E7C-5493-4209-A478-C4014502B35C}" srcOrd="9" destOrd="0" presId="urn:microsoft.com/office/officeart/2005/8/layout/default"/>
    <dgm:cxn modelId="{0163FA90-D9AF-4030-A962-035080F970EC}" type="presParOf" srcId="{252DE8A6-28DB-4C23-91C8-BE6D09A307E0}" destId="{8FB0D6EF-8441-45D5-9749-4D7D137AD760}" srcOrd="10" destOrd="0" presId="urn:microsoft.com/office/officeart/2005/8/layout/default"/>
    <dgm:cxn modelId="{0F9EEF04-33AE-4243-8119-BF5116DF39C4}" type="presParOf" srcId="{252DE8A6-28DB-4C23-91C8-BE6D09A307E0}" destId="{6C442843-B058-4A85-8BBE-C404D7D8E845}" srcOrd="11" destOrd="0" presId="urn:microsoft.com/office/officeart/2005/8/layout/default"/>
    <dgm:cxn modelId="{D5E2AAF0-FA20-4D9D-BCD3-30E076328038}" type="presParOf" srcId="{252DE8A6-28DB-4C23-91C8-BE6D09A307E0}" destId="{E876ECF6-A673-447C-A05F-D8AD1166345B}"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9ABDE2-9C36-4ABC-9989-DA261E20F42E}"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4CBCF095-9F37-4A64-AD45-07E8DF57161B}">
      <dgm:prSet/>
      <dgm:spPr/>
      <dgm:t>
        <a:bodyPr/>
        <a:lstStyle/>
        <a:p>
          <a:r>
            <a:rPr lang="en-US"/>
            <a:t>Personality </a:t>
          </a:r>
        </a:p>
      </dgm:t>
    </dgm:pt>
    <dgm:pt modelId="{B9ABE271-253E-4765-8710-C36B4EE3B699}" type="parTrans" cxnId="{38C55DA8-B23C-43AA-86FD-4976C7954706}">
      <dgm:prSet/>
      <dgm:spPr/>
      <dgm:t>
        <a:bodyPr/>
        <a:lstStyle/>
        <a:p>
          <a:endParaRPr lang="en-US"/>
        </a:p>
      </dgm:t>
    </dgm:pt>
    <dgm:pt modelId="{50F9941A-895C-453C-B2E5-DFB63D46487E}" type="sibTrans" cxnId="{38C55DA8-B23C-43AA-86FD-4976C7954706}">
      <dgm:prSet/>
      <dgm:spPr/>
      <dgm:t>
        <a:bodyPr/>
        <a:lstStyle/>
        <a:p>
          <a:endParaRPr lang="en-US"/>
        </a:p>
      </dgm:t>
    </dgm:pt>
    <dgm:pt modelId="{7068B8A1-B87F-4EB3-A7A4-041009B99C33}">
      <dgm:prSet/>
      <dgm:spPr/>
      <dgm:t>
        <a:bodyPr/>
        <a:lstStyle/>
        <a:p>
          <a:r>
            <a:rPr lang="en-US"/>
            <a:t>Coping style, lack of self care </a:t>
          </a:r>
        </a:p>
      </dgm:t>
    </dgm:pt>
    <dgm:pt modelId="{D08C1982-F5C1-4E44-A0FF-C77C9FBCD41B}" type="parTrans" cxnId="{CF3B8AE7-C9D0-443C-BA77-AF23FD9F3ADC}">
      <dgm:prSet/>
      <dgm:spPr/>
      <dgm:t>
        <a:bodyPr/>
        <a:lstStyle/>
        <a:p>
          <a:endParaRPr lang="en-US"/>
        </a:p>
      </dgm:t>
    </dgm:pt>
    <dgm:pt modelId="{D9D7C559-6392-471C-A3BF-B99CA8E52E4D}" type="sibTrans" cxnId="{CF3B8AE7-C9D0-443C-BA77-AF23FD9F3ADC}">
      <dgm:prSet/>
      <dgm:spPr/>
      <dgm:t>
        <a:bodyPr/>
        <a:lstStyle/>
        <a:p>
          <a:endParaRPr lang="en-US"/>
        </a:p>
      </dgm:t>
    </dgm:pt>
    <dgm:pt modelId="{00B4C3DB-61AE-44F2-B386-115A76427419}">
      <dgm:prSet/>
      <dgm:spPr/>
      <dgm:t>
        <a:bodyPr/>
        <a:lstStyle/>
        <a:p>
          <a:r>
            <a:rPr lang="en-US"/>
            <a:t>Personal history </a:t>
          </a:r>
        </a:p>
      </dgm:t>
    </dgm:pt>
    <dgm:pt modelId="{B26DEF66-5BD1-4204-A86A-B31B13BBA223}" type="parTrans" cxnId="{57FEB18C-1520-4537-AF11-B76611A7BC06}">
      <dgm:prSet/>
      <dgm:spPr/>
      <dgm:t>
        <a:bodyPr/>
        <a:lstStyle/>
        <a:p>
          <a:endParaRPr lang="en-US"/>
        </a:p>
      </dgm:t>
    </dgm:pt>
    <dgm:pt modelId="{12C79857-4AE2-4B45-8D3E-14E3245D2253}" type="sibTrans" cxnId="{57FEB18C-1520-4537-AF11-B76611A7BC06}">
      <dgm:prSet/>
      <dgm:spPr/>
      <dgm:t>
        <a:bodyPr/>
        <a:lstStyle/>
        <a:p>
          <a:endParaRPr lang="en-US"/>
        </a:p>
      </dgm:t>
    </dgm:pt>
    <dgm:pt modelId="{03E8D165-7381-4D4D-931D-000161E047AD}">
      <dgm:prSet/>
      <dgm:spPr/>
      <dgm:t>
        <a:bodyPr/>
        <a:lstStyle/>
        <a:p>
          <a:r>
            <a:rPr lang="en-US"/>
            <a:t>Life circumstances (always changing)</a:t>
          </a:r>
        </a:p>
      </dgm:t>
    </dgm:pt>
    <dgm:pt modelId="{408A9992-7F62-4FAB-8615-4205FCF9247F}" type="parTrans" cxnId="{7149392F-17B1-4FB6-AD17-EFF1D7F8D4F1}">
      <dgm:prSet/>
      <dgm:spPr/>
      <dgm:t>
        <a:bodyPr/>
        <a:lstStyle/>
        <a:p>
          <a:endParaRPr lang="en-US"/>
        </a:p>
      </dgm:t>
    </dgm:pt>
    <dgm:pt modelId="{250F3166-BE8E-42F6-BCA2-9DBD44AB6AD2}" type="sibTrans" cxnId="{7149392F-17B1-4FB6-AD17-EFF1D7F8D4F1}">
      <dgm:prSet/>
      <dgm:spPr/>
      <dgm:t>
        <a:bodyPr/>
        <a:lstStyle/>
        <a:p>
          <a:endParaRPr lang="en-US"/>
        </a:p>
      </dgm:t>
    </dgm:pt>
    <dgm:pt modelId="{EADFD7D4-63B6-4CCE-B206-E8425D64B348}">
      <dgm:prSet/>
      <dgm:spPr/>
      <dgm:t>
        <a:bodyPr/>
        <a:lstStyle/>
        <a:p>
          <a:r>
            <a:rPr lang="en-US"/>
            <a:t>Work style </a:t>
          </a:r>
        </a:p>
      </dgm:t>
    </dgm:pt>
    <dgm:pt modelId="{46E9A871-F095-4E25-B078-8CA60D93855A}" type="parTrans" cxnId="{B4570275-BF6E-4A27-BE2C-F445DCCBD82C}">
      <dgm:prSet/>
      <dgm:spPr/>
      <dgm:t>
        <a:bodyPr/>
        <a:lstStyle/>
        <a:p>
          <a:endParaRPr lang="en-US"/>
        </a:p>
      </dgm:t>
    </dgm:pt>
    <dgm:pt modelId="{37F44230-5463-48DA-94A4-612DC80DD188}" type="sibTrans" cxnId="{B4570275-BF6E-4A27-BE2C-F445DCCBD82C}">
      <dgm:prSet/>
      <dgm:spPr/>
      <dgm:t>
        <a:bodyPr/>
        <a:lstStyle/>
        <a:p>
          <a:endParaRPr lang="en-US"/>
        </a:p>
      </dgm:t>
    </dgm:pt>
    <dgm:pt modelId="{54A82C1E-D785-45FA-A6D9-19F81ED5017F}">
      <dgm:prSet/>
      <dgm:spPr/>
      <dgm:t>
        <a:bodyPr/>
        <a:lstStyle/>
        <a:p>
          <a:r>
            <a:rPr lang="en-US"/>
            <a:t>Lack of training or experience</a:t>
          </a:r>
        </a:p>
      </dgm:t>
    </dgm:pt>
    <dgm:pt modelId="{69BB0497-E8D7-4E36-A815-5717D964AE03}" type="parTrans" cxnId="{C1BAE6FA-FCCC-4346-9284-90B693E7A1C4}">
      <dgm:prSet/>
      <dgm:spPr/>
      <dgm:t>
        <a:bodyPr/>
        <a:lstStyle/>
        <a:p>
          <a:endParaRPr lang="en-US"/>
        </a:p>
      </dgm:t>
    </dgm:pt>
    <dgm:pt modelId="{FF9B7F4D-F716-4390-BF6E-8E67FF5AD19D}" type="sibTrans" cxnId="{C1BAE6FA-FCCC-4346-9284-90B693E7A1C4}">
      <dgm:prSet/>
      <dgm:spPr/>
      <dgm:t>
        <a:bodyPr/>
        <a:lstStyle/>
        <a:p>
          <a:endParaRPr lang="en-US"/>
        </a:p>
      </dgm:t>
    </dgm:pt>
    <dgm:pt modelId="{EF9026A7-0BEC-4C82-9174-46069CFB00A7}">
      <dgm:prSet/>
      <dgm:spPr/>
      <dgm:t>
        <a:bodyPr/>
        <a:lstStyle/>
        <a:p>
          <a:r>
            <a:rPr lang="en-US"/>
            <a:t>Lack of social support</a:t>
          </a:r>
        </a:p>
      </dgm:t>
    </dgm:pt>
    <dgm:pt modelId="{993838BD-4CCC-4FF8-BADB-369517B44A07}" type="parTrans" cxnId="{4C209604-3195-4098-B1F8-7249DA72C435}">
      <dgm:prSet/>
      <dgm:spPr/>
      <dgm:t>
        <a:bodyPr/>
        <a:lstStyle/>
        <a:p>
          <a:endParaRPr lang="en-US"/>
        </a:p>
      </dgm:t>
    </dgm:pt>
    <dgm:pt modelId="{2D0485F5-BCEA-44C6-9EC3-492C93BF31B8}" type="sibTrans" cxnId="{4C209604-3195-4098-B1F8-7249DA72C435}">
      <dgm:prSet/>
      <dgm:spPr/>
      <dgm:t>
        <a:bodyPr/>
        <a:lstStyle/>
        <a:p>
          <a:endParaRPr lang="en-US"/>
        </a:p>
      </dgm:t>
    </dgm:pt>
    <dgm:pt modelId="{0140C7D6-72B1-4282-9457-6F83DF2D3C60}">
      <dgm:prSet/>
      <dgm:spPr/>
      <dgm:t>
        <a:bodyPr/>
        <a:lstStyle/>
        <a:p>
          <a:r>
            <a:rPr lang="en-US"/>
            <a:t>Spiritual resources </a:t>
          </a:r>
        </a:p>
      </dgm:t>
    </dgm:pt>
    <dgm:pt modelId="{121F1CCA-E570-48FD-9FDE-14C2475686E7}" type="parTrans" cxnId="{C84E41E6-1B8D-4957-97C2-9DE69A2E4A2C}">
      <dgm:prSet/>
      <dgm:spPr/>
      <dgm:t>
        <a:bodyPr/>
        <a:lstStyle/>
        <a:p>
          <a:endParaRPr lang="en-US"/>
        </a:p>
      </dgm:t>
    </dgm:pt>
    <dgm:pt modelId="{28B779DA-211C-4E04-A3FE-0641CCA3BA46}" type="sibTrans" cxnId="{C84E41E6-1B8D-4957-97C2-9DE69A2E4A2C}">
      <dgm:prSet/>
      <dgm:spPr/>
      <dgm:t>
        <a:bodyPr/>
        <a:lstStyle/>
        <a:p>
          <a:endParaRPr lang="en-US"/>
        </a:p>
      </dgm:t>
    </dgm:pt>
    <dgm:pt modelId="{4C27B02B-2B08-420C-87FF-15D5018946CF}" type="pres">
      <dgm:prSet presAssocID="{309ABDE2-9C36-4ABC-9989-DA261E20F42E}" presName="diagram" presStyleCnt="0">
        <dgm:presLayoutVars>
          <dgm:dir/>
          <dgm:resizeHandles val="exact"/>
        </dgm:presLayoutVars>
      </dgm:prSet>
      <dgm:spPr/>
    </dgm:pt>
    <dgm:pt modelId="{3F50B18C-6784-41EC-839A-4D50B5B7FF6C}" type="pres">
      <dgm:prSet presAssocID="{4CBCF095-9F37-4A64-AD45-07E8DF57161B}" presName="node" presStyleLbl="node1" presStyleIdx="0" presStyleCnt="8">
        <dgm:presLayoutVars>
          <dgm:bulletEnabled val="1"/>
        </dgm:presLayoutVars>
      </dgm:prSet>
      <dgm:spPr/>
    </dgm:pt>
    <dgm:pt modelId="{1477C1C6-7C10-4708-B299-F07D9BDFD4D8}" type="pres">
      <dgm:prSet presAssocID="{50F9941A-895C-453C-B2E5-DFB63D46487E}" presName="sibTrans" presStyleCnt="0"/>
      <dgm:spPr/>
    </dgm:pt>
    <dgm:pt modelId="{F5D9F1D1-5489-47C3-AD75-9790824BA89C}" type="pres">
      <dgm:prSet presAssocID="{7068B8A1-B87F-4EB3-A7A4-041009B99C33}" presName="node" presStyleLbl="node1" presStyleIdx="1" presStyleCnt="8">
        <dgm:presLayoutVars>
          <dgm:bulletEnabled val="1"/>
        </dgm:presLayoutVars>
      </dgm:prSet>
      <dgm:spPr/>
    </dgm:pt>
    <dgm:pt modelId="{A29454C4-C106-4BAF-93DD-C9B04E460F62}" type="pres">
      <dgm:prSet presAssocID="{D9D7C559-6392-471C-A3BF-B99CA8E52E4D}" presName="sibTrans" presStyleCnt="0"/>
      <dgm:spPr/>
    </dgm:pt>
    <dgm:pt modelId="{FA7D24D2-F2F9-4E1C-BFE6-3AEC842CAE38}" type="pres">
      <dgm:prSet presAssocID="{00B4C3DB-61AE-44F2-B386-115A76427419}" presName="node" presStyleLbl="node1" presStyleIdx="2" presStyleCnt="8">
        <dgm:presLayoutVars>
          <dgm:bulletEnabled val="1"/>
        </dgm:presLayoutVars>
      </dgm:prSet>
      <dgm:spPr/>
    </dgm:pt>
    <dgm:pt modelId="{29304D3A-4886-43EE-A9A4-61065DC96A42}" type="pres">
      <dgm:prSet presAssocID="{12C79857-4AE2-4B45-8D3E-14E3245D2253}" presName="sibTrans" presStyleCnt="0"/>
      <dgm:spPr/>
    </dgm:pt>
    <dgm:pt modelId="{34A9927D-285E-44B8-A452-046B61B30273}" type="pres">
      <dgm:prSet presAssocID="{03E8D165-7381-4D4D-931D-000161E047AD}" presName="node" presStyleLbl="node1" presStyleIdx="3" presStyleCnt="8">
        <dgm:presLayoutVars>
          <dgm:bulletEnabled val="1"/>
        </dgm:presLayoutVars>
      </dgm:prSet>
      <dgm:spPr/>
    </dgm:pt>
    <dgm:pt modelId="{A93CAD2C-2699-490F-B998-6A422E416FFE}" type="pres">
      <dgm:prSet presAssocID="{250F3166-BE8E-42F6-BCA2-9DBD44AB6AD2}" presName="sibTrans" presStyleCnt="0"/>
      <dgm:spPr/>
    </dgm:pt>
    <dgm:pt modelId="{C15336D4-E0FE-4F65-8490-DE3D0E85EDE1}" type="pres">
      <dgm:prSet presAssocID="{EADFD7D4-63B6-4CCE-B206-E8425D64B348}" presName="node" presStyleLbl="node1" presStyleIdx="4" presStyleCnt="8">
        <dgm:presLayoutVars>
          <dgm:bulletEnabled val="1"/>
        </dgm:presLayoutVars>
      </dgm:prSet>
      <dgm:spPr/>
    </dgm:pt>
    <dgm:pt modelId="{63389317-76B3-4754-9BAD-42032C69C672}" type="pres">
      <dgm:prSet presAssocID="{37F44230-5463-48DA-94A4-612DC80DD188}" presName="sibTrans" presStyleCnt="0"/>
      <dgm:spPr/>
    </dgm:pt>
    <dgm:pt modelId="{E246AF66-5DE3-47B2-BD49-54BF6167433F}" type="pres">
      <dgm:prSet presAssocID="{54A82C1E-D785-45FA-A6D9-19F81ED5017F}" presName="node" presStyleLbl="node1" presStyleIdx="5" presStyleCnt="8">
        <dgm:presLayoutVars>
          <dgm:bulletEnabled val="1"/>
        </dgm:presLayoutVars>
      </dgm:prSet>
      <dgm:spPr/>
    </dgm:pt>
    <dgm:pt modelId="{D935035D-9997-45A2-BE4D-8EBEB1F7EA30}" type="pres">
      <dgm:prSet presAssocID="{FF9B7F4D-F716-4390-BF6E-8E67FF5AD19D}" presName="sibTrans" presStyleCnt="0"/>
      <dgm:spPr/>
    </dgm:pt>
    <dgm:pt modelId="{B5B42DC0-17FC-40B2-A055-00A4F486BDA3}" type="pres">
      <dgm:prSet presAssocID="{EF9026A7-0BEC-4C82-9174-46069CFB00A7}" presName="node" presStyleLbl="node1" presStyleIdx="6" presStyleCnt="8">
        <dgm:presLayoutVars>
          <dgm:bulletEnabled val="1"/>
        </dgm:presLayoutVars>
      </dgm:prSet>
      <dgm:spPr/>
    </dgm:pt>
    <dgm:pt modelId="{4944708F-2A16-484E-A753-C22364F91769}" type="pres">
      <dgm:prSet presAssocID="{2D0485F5-BCEA-44C6-9EC3-492C93BF31B8}" presName="sibTrans" presStyleCnt="0"/>
      <dgm:spPr/>
    </dgm:pt>
    <dgm:pt modelId="{9E548450-86B6-4F08-98B1-6B40624DDCF0}" type="pres">
      <dgm:prSet presAssocID="{0140C7D6-72B1-4282-9457-6F83DF2D3C60}" presName="node" presStyleLbl="node1" presStyleIdx="7" presStyleCnt="8">
        <dgm:presLayoutVars>
          <dgm:bulletEnabled val="1"/>
        </dgm:presLayoutVars>
      </dgm:prSet>
      <dgm:spPr/>
    </dgm:pt>
  </dgm:ptLst>
  <dgm:cxnLst>
    <dgm:cxn modelId="{0E019102-436C-4C5B-B1F5-438EBA1077FE}" type="presOf" srcId="{EADFD7D4-63B6-4CCE-B206-E8425D64B348}" destId="{C15336D4-E0FE-4F65-8490-DE3D0E85EDE1}" srcOrd="0" destOrd="0" presId="urn:microsoft.com/office/officeart/2005/8/layout/default"/>
    <dgm:cxn modelId="{4C209604-3195-4098-B1F8-7249DA72C435}" srcId="{309ABDE2-9C36-4ABC-9989-DA261E20F42E}" destId="{EF9026A7-0BEC-4C82-9174-46069CFB00A7}" srcOrd="6" destOrd="0" parTransId="{993838BD-4CCC-4FF8-BADB-369517B44A07}" sibTransId="{2D0485F5-BCEA-44C6-9EC3-492C93BF31B8}"/>
    <dgm:cxn modelId="{A1CEC31C-43DB-40BD-8E4E-C90BE165B51A}" type="presOf" srcId="{4CBCF095-9F37-4A64-AD45-07E8DF57161B}" destId="{3F50B18C-6784-41EC-839A-4D50B5B7FF6C}" srcOrd="0" destOrd="0" presId="urn:microsoft.com/office/officeart/2005/8/layout/default"/>
    <dgm:cxn modelId="{7149392F-17B1-4FB6-AD17-EFF1D7F8D4F1}" srcId="{309ABDE2-9C36-4ABC-9989-DA261E20F42E}" destId="{03E8D165-7381-4D4D-931D-000161E047AD}" srcOrd="3" destOrd="0" parTransId="{408A9992-7F62-4FAB-8615-4205FCF9247F}" sibTransId="{250F3166-BE8E-42F6-BCA2-9DBD44AB6AD2}"/>
    <dgm:cxn modelId="{9E11C36D-1B51-4CDC-8B81-B596EE0EC910}" type="presOf" srcId="{309ABDE2-9C36-4ABC-9989-DA261E20F42E}" destId="{4C27B02B-2B08-420C-87FF-15D5018946CF}" srcOrd="0" destOrd="0" presId="urn:microsoft.com/office/officeart/2005/8/layout/default"/>
    <dgm:cxn modelId="{B4570275-BF6E-4A27-BE2C-F445DCCBD82C}" srcId="{309ABDE2-9C36-4ABC-9989-DA261E20F42E}" destId="{EADFD7D4-63B6-4CCE-B206-E8425D64B348}" srcOrd="4" destOrd="0" parTransId="{46E9A871-F095-4E25-B078-8CA60D93855A}" sibTransId="{37F44230-5463-48DA-94A4-612DC80DD188}"/>
    <dgm:cxn modelId="{2110427A-0203-4060-A4FA-832A4291D3E7}" type="presOf" srcId="{0140C7D6-72B1-4282-9457-6F83DF2D3C60}" destId="{9E548450-86B6-4F08-98B1-6B40624DDCF0}" srcOrd="0" destOrd="0" presId="urn:microsoft.com/office/officeart/2005/8/layout/default"/>
    <dgm:cxn modelId="{57FEB18C-1520-4537-AF11-B76611A7BC06}" srcId="{309ABDE2-9C36-4ABC-9989-DA261E20F42E}" destId="{00B4C3DB-61AE-44F2-B386-115A76427419}" srcOrd="2" destOrd="0" parTransId="{B26DEF66-5BD1-4204-A86A-B31B13BBA223}" sibTransId="{12C79857-4AE2-4B45-8D3E-14E3245D2253}"/>
    <dgm:cxn modelId="{5C4587A4-CFC8-439D-8232-56CAEC3F8D0E}" type="presOf" srcId="{54A82C1E-D785-45FA-A6D9-19F81ED5017F}" destId="{E246AF66-5DE3-47B2-BD49-54BF6167433F}" srcOrd="0" destOrd="0" presId="urn:microsoft.com/office/officeart/2005/8/layout/default"/>
    <dgm:cxn modelId="{38C55DA8-B23C-43AA-86FD-4976C7954706}" srcId="{309ABDE2-9C36-4ABC-9989-DA261E20F42E}" destId="{4CBCF095-9F37-4A64-AD45-07E8DF57161B}" srcOrd="0" destOrd="0" parTransId="{B9ABE271-253E-4765-8710-C36B4EE3B699}" sibTransId="{50F9941A-895C-453C-B2E5-DFB63D46487E}"/>
    <dgm:cxn modelId="{551093C2-2046-43C5-BB49-ECBDDF4ABDBB}" type="presOf" srcId="{7068B8A1-B87F-4EB3-A7A4-041009B99C33}" destId="{F5D9F1D1-5489-47C3-AD75-9790824BA89C}" srcOrd="0" destOrd="0" presId="urn:microsoft.com/office/officeart/2005/8/layout/default"/>
    <dgm:cxn modelId="{1CA730D3-A046-435F-ACD3-088A53504439}" type="presOf" srcId="{03E8D165-7381-4D4D-931D-000161E047AD}" destId="{34A9927D-285E-44B8-A452-046B61B30273}" srcOrd="0" destOrd="0" presId="urn:microsoft.com/office/officeart/2005/8/layout/default"/>
    <dgm:cxn modelId="{C84E41E6-1B8D-4957-97C2-9DE69A2E4A2C}" srcId="{309ABDE2-9C36-4ABC-9989-DA261E20F42E}" destId="{0140C7D6-72B1-4282-9457-6F83DF2D3C60}" srcOrd="7" destOrd="0" parTransId="{121F1CCA-E570-48FD-9FDE-14C2475686E7}" sibTransId="{28B779DA-211C-4E04-A3FE-0641CCA3BA46}"/>
    <dgm:cxn modelId="{CF3B8AE7-C9D0-443C-BA77-AF23FD9F3ADC}" srcId="{309ABDE2-9C36-4ABC-9989-DA261E20F42E}" destId="{7068B8A1-B87F-4EB3-A7A4-041009B99C33}" srcOrd="1" destOrd="0" parTransId="{D08C1982-F5C1-4E44-A0FF-C77C9FBCD41B}" sibTransId="{D9D7C559-6392-471C-A3BF-B99CA8E52E4D}"/>
    <dgm:cxn modelId="{42F53AF0-14F6-4CE2-8BAA-F06B8E6AE2E9}" type="presOf" srcId="{EF9026A7-0BEC-4C82-9174-46069CFB00A7}" destId="{B5B42DC0-17FC-40B2-A055-00A4F486BDA3}" srcOrd="0" destOrd="0" presId="urn:microsoft.com/office/officeart/2005/8/layout/default"/>
    <dgm:cxn modelId="{C786AEF1-EAC0-4E76-AC14-18C95AA200CA}" type="presOf" srcId="{00B4C3DB-61AE-44F2-B386-115A76427419}" destId="{FA7D24D2-F2F9-4E1C-BFE6-3AEC842CAE38}" srcOrd="0" destOrd="0" presId="urn:microsoft.com/office/officeart/2005/8/layout/default"/>
    <dgm:cxn modelId="{C1BAE6FA-FCCC-4346-9284-90B693E7A1C4}" srcId="{309ABDE2-9C36-4ABC-9989-DA261E20F42E}" destId="{54A82C1E-D785-45FA-A6D9-19F81ED5017F}" srcOrd="5" destOrd="0" parTransId="{69BB0497-E8D7-4E36-A815-5717D964AE03}" sibTransId="{FF9B7F4D-F716-4390-BF6E-8E67FF5AD19D}"/>
    <dgm:cxn modelId="{E391BBBD-F5CF-42D2-AFB4-463868945534}" type="presParOf" srcId="{4C27B02B-2B08-420C-87FF-15D5018946CF}" destId="{3F50B18C-6784-41EC-839A-4D50B5B7FF6C}" srcOrd="0" destOrd="0" presId="urn:microsoft.com/office/officeart/2005/8/layout/default"/>
    <dgm:cxn modelId="{A0E735F2-6F5B-481C-84F5-0CF6A42176D7}" type="presParOf" srcId="{4C27B02B-2B08-420C-87FF-15D5018946CF}" destId="{1477C1C6-7C10-4708-B299-F07D9BDFD4D8}" srcOrd="1" destOrd="0" presId="urn:microsoft.com/office/officeart/2005/8/layout/default"/>
    <dgm:cxn modelId="{A8F92062-3EF4-42B8-8CE8-D40C95D79DC9}" type="presParOf" srcId="{4C27B02B-2B08-420C-87FF-15D5018946CF}" destId="{F5D9F1D1-5489-47C3-AD75-9790824BA89C}" srcOrd="2" destOrd="0" presId="urn:microsoft.com/office/officeart/2005/8/layout/default"/>
    <dgm:cxn modelId="{C5D969F6-4FDD-4D83-9997-D68F619962E2}" type="presParOf" srcId="{4C27B02B-2B08-420C-87FF-15D5018946CF}" destId="{A29454C4-C106-4BAF-93DD-C9B04E460F62}" srcOrd="3" destOrd="0" presId="urn:microsoft.com/office/officeart/2005/8/layout/default"/>
    <dgm:cxn modelId="{AE923505-CBCA-45CB-8221-DE9A98FF03B5}" type="presParOf" srcId="{4C27B02B-2B08-420C-87FF-15D5018946CF}" destId="{FA7D24D2-F2F9-4E1C-BFE6-3AEC842CAE38}" srcOrd="4" destOrd="0" presId="urn:microsoft.com/office/officeart/2005/8/layout/default"/>
    <dgm:cxn modelId="{D8A56C4B-B220-413E-B344-75A241F498AF}" type="presParOf" srcId="{4C27B02B-2B08-420C-87FF-15D5018946CF}" destId="{29304D3A-4886-43EE-A9A4-61065DC96A42}" srcOrd="5" destOrd="0" presId="urn:microsoft.com/office/officeart/2005/8/layout/default"/>
    <dgm:cxn modelId="{83AA5E85-C77B-46A7-9D70-515548D6ECAB}" type="presParOf" srcId="{4C27B02B-2B08-420C-87FF-15D5018946CF}" destId="{34A9927D-285E-44B8-A452-046B61B30273}" srcOrd="6" destOrd="0" presId="urn:microsoft.com/office/officeart/2005/8/layout/default"/>
    <dgm:cxn modelId="{091C65A5-BF99-4B8E-9A5D-8C7D7D7170F9}" type="presParOf" srcId="{4C27B02B-2B08-420C-87FF-15D5018946CF}" destId="{A93CAD2C-2699-490F-B998-6A422E416FFE}" srcOrd="7" destOrd="0" presId="urn:microsoft.com/office/officeart/2005/8/layout/default"/>
    <dgm:cxn modelId="{F3678D70-8DB0-49A4-A94D-7CB179DC9C9F}" type="presParOf" srcId="{4C27B02B-2B08-420C-87FF-15D5018946CF}" destId="{C15336D4-E0FE-4F65-8490-DE3D0E85EDE1}" srcOrd="8" destOrd="0" presId="urn:microsoft.com/office/officeart/2005/8/layout/default"/>
    <dgm:cxn modelId="{1433EAB5-12E2-43B9-87FA-96DA04DB3166}" type="presParOf" srcId="{4C27B02B-2B08-420C-87FF-15D5018946CF}" destId="{63389317-76B3-4754-9BAD-42032C69C672}" srcOrd="9" destOrd="0" presId="urn:microsoft.com/office/officeart/2005/8/layout/default"/>
    <dgm:cxn modelId="{2FC6E063-940F-45D0-80B0-BA2CDB44D3C3}" type="presParOf" srcId="{4C27B02B-2B08-420C-87FF-15D5018946CF}" destId="{E246AF66-5DE3-47B2-BD49-54BF6167433F}" srcOrd="10" destOrd="0" presId="urn:microsoft.com/office/officeart/2005/8/layout/default"/>
    <dgm:cxn modelId="{F688ABBF-3C18-4D5B-8330-84CC91060C59}" type="presParOf" srcId="{4C27B02B-2B08-420C-87FF-15D5018946CF}" destId="{D935035D-9997-45A2-BE4D-8EBEB1F7EA30}" srcOrd="11" destOrd="0" presId="urn:microsoft.com/office/officeart/2005/8/layout/default"/>
    <dgm:cxn modelId="{CDF10B8B-1ADA-4733-9B68-12C8A86DB406}" type="presParOf" srcId="{4C27B02B-2B08-420C-87FF-15D5018946CF}" destId="{B5B42DC0-17FC-40B2-A055-00A4F486BDA3}" srcOrd="12" destOrd="0" presId="urn:microsoft.com/office/officeart/2005/8/layout/default"/>
    <dgm:cxn modelId="{A0C0D684-22E4-42D8-9CF0-6A26BE01053A}" type="presParOf" srcId="{4C27B02B-2B08-420C-87FF-15D5018946CF}" destId="{4944708F-2A16-484E-A753-C22364F91769}" srcOrd="13" destOrd="0" presId="urn:microsoft.com/office/officeart/2005/8/layout/default"/>
    <dgm:cxn modelId="{40D57EDA-D30C-49E4-BC08-F7CA6F8AECFD}" type="presParOf" srcId="{4C27B02B-2B08-420C-87FF-15D5018946CF}" destId="{9E548450-86B6-4F08-98B1-6B40624DDCF0}"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F5D30C-FBD6-43EE-A67C-4C3F5810F62C}"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600B1642-B58C-4CD5-9F57-308D9B9FC4C8}">
      <dgm:prSet/>
      <dgm:spPr/>
      <dgm:t>
        <a:bodyPr/>
        <a:lstStyle/>
        <a:p>
          <a:r>
            <a:rPr lang="en-US"/>
            <a:t>Self awareness </a:t>
          </a:r>
        </a:p>
      </dgm:t>
    </dgm:pt>
    <dgm:pt modelId="{302A320F-A7BD-49DB-921A-8D43C77D0641}" type="parTrans" cxnId="{1D86186F-5057-4C08-92BF-D4509D961CAC}">
      <dgm:prSet/>
      <dgm:spPr/>
      <dgm:t>
        <a:bodyPr/>
        <a:lstStyle/>
        <a:p>
          <a:endParaRPr lang="en-US"/>
        </a:p>
      </dgm:t>
    </dgm:pt>
    <dgm:pt modelId="{B9647366-D88B-4903-B038-3DB6EF478504}" type="sibTrans" cxnId="{1D86186F-5057-4C08-92BF-D4509D961CAC}">
      <dgm:prSet/>
      <dgm:spPr/>
      <dgm:t>
        <a:bodyPr/>
        <a:lstStyle/>
        <a:p>
          <a:endParaRPr lang="en-US"/>
        </a:p>
      </dgm:t>
    </dgm:pt>
    <dgm:pt modelId="{50A708D5-4C4A-48CA-9299-CCC4A9D7B347}">
      <dgm:prSet/>
      <dgm:spPr/>
      <dgm:t>
        <a:bodyPr/>
        <a:lstStyle/>
        <a:p>
          <a:r>
            <a:rPr lang="en-US"/>
            <a:t>Compassion</a:t>
          </a:r>
        </a:p>
      </dgm:t>
    </dgm:pt>
    <dgm:pt modelId="{B0C04C9E-C41B-4A11-9A2C-F383A606CD67}" type="parTrans" cxnId="{33479662-39F4-4E37-9DE2-A23E16920D67}">
      <dgm:prSet/>
      <dgm:spPr/>
      <dgm:t>
        <a:bodyPr/>
        <a:lstStyle/>
        <a:p>
          <a:endParaRPr lang="en-US"/>
        </a:p>
      </dgm:t>
    </dgm:pt>
    <dgm:pt modelId="{0BA109DB-1D06-4364-9F3F-31517F9388D3}" type="sibTrans" cxnId="{33479662-39F4-4E37-9DE2-A23E16920D67}">
      <dgm:prSet/>
      <dgm:spPr/>
      <dgm:t>
        <a:bodyPr/>
        <a:lstStyle/>
        <a:p>
          <a:endParaRPr lang="en-US"/>
        </a:p>
      </dgm:t>
    </dgm:pt>
    <dgm:pt modelId="{C16069AA-9C26-49C3-BFC0-C1739A79B0AF}">
      <dgm:prSet/>
      <dgm:spPr/>
      <dgm:t>
        <a:bodyPr/>
        <a:lstStyle/>
        <a:p>
          <a:r>
            <a:rPr lang="en-US"/>
            <a:t>Able to seek support: able to express feelings </a:t>
          </a:r>
        </a:p>
      </dgm:t>
    </dgm:pt>
    <dgm:pt modelId="{2B5DC078-1B07-42ED-B729-27F8E0509D35}" type="parTrans" cxnId="{4E1E5392-9DA7-4188-94C0-755C6769D670}">
      <dgm:prSet/>
      <dgm:spPr/>
      <dgm:t>
        <a:bodyPr/>
        <a:lstStyle/>
        <a:p>
          <a:endParaRPr lang="en-US"/>
        </a:p>
      </dgm:t>
    </dgm:pt>
    <dgm:pt modelId="{53BBF222-834F-4F27-B4BA-8A0975590DDF}" type="sibTrans" cxnId="{4E1E5392-9DA7-4188-94C0-755C6769D670}">
      <dgm:prSet/>
      <dgm:spPr/>
      <dgm:t>
        <a:bodyPr/>
        <a:lstStyle/>
        <a:p>
          <a:endParaRPr lang="en-US"/>
        </a:p>
      </dgm:t>
    </dgm:pt>
    <dgm:pt modelId="{F35197D5-63C7-4DCA-808D-8896B3C89A6B}">
      <dgm:prSet/>
      <dgm:spPr/>
      <dgm:t>
        <a:bodyPr/>
        <a:lstStyle/>
        <a:p>
          <a:r>
            <a:rPr lang="en-US"/>
            <a:t>Home/life balance; able to set boundaries </a:t>
          </a:r>
        </a:p>
      </dgm:t>
    </dgm:pt>
    <dgm:pt modelId="{C3EFDC0B-74B9-4614-8872-EFF0306965D1}" type="parTrans" cxnId="{DCDD52F3-33C4-4B05-B9B2-A5EFDDA9678F}">
      <dgm:prSet/>
      <dgm:spPr/>
      <dgm:t>
        <a:bodyPr/>
        <a:lstStyle/>
        <a:p>
          <a:endParaRPr lang="en-US"/>
        </a:p>
      </dgm:t>
    </dgm:pt>
    <dgm:pt modelId="{FB6D0897-98CC-44CC-AA33-6BC4921FAD6B}" type="sibTrans" cxnId="{DCDD52F3-33C4-4B05-B9B2-A5EFDDA9678F}">
      <dgm:prSet/>
      <dgm:spPr/>
      <dgm:t>
        <a:bodyPr/>
        <a:lstStyle/>
        <a:p>
          <a:endParaRPr lang="en-US"/>
        </a:p>
      </dgm:t>
    </dgm:pt>
    <dgm:pt modelId="{9D5AE28E-1862-48E0-9071-0ACEA3D3772C}">
      <dgm:prSet/>
      <dgm:spPr/>
      <dgm:t>
        <a:bodyPr/>
        <a:lstStyle/>
        <a:p>
          <a:r>
            <a:rPr lang="en-US"/>
            <a:t>Self care strategies </a:t>
          </a:r>
        </a:p>
      </dgm:t>
    </dgm:pt>
    <dgm:pt modelId="{087638CD-A38C-45BF-8433-0B7359A68826}" type="parTrans" cxnId="{DF9D75D9-FCFD-4CE2-B896-E36C8578952A}">
      <dgm:prSet/>
      <dgm:spPr/>
      <dgm:t>
        <a:bodyPr/>
        <a:lstStyle/>
        <a:p>
          <a:endParaRPr lang="en-US"/>
        </a:p>
      </dgm:t>
    </dgm:pt>
    <dgm:pt modelId="{C333C9A3-E148-404B-B103-68D002F6E068}" type="sibTrans" cxnId="{DF9D75D9-FCFD-4CE2-B896-E36C8578952A}">
      <dgm:prSet/>
      <dgm:spPr/>
      <dgm:t>
        <a:bodyPr/>
        <a:lstStyle/>
        <a:p>
          <a:endParaRPr lang="en-US"/>
        </a:p>
      </dgm:t>
    </dgm:pt>
    <dgm:pt modelId="{AFB9B242-4EAB-498F-B4AC-285972EC4495}">
      <dgm:prSet/>
      <dgm:spPr/>
      <dgm:t>
        <a:bodyPr/>
        <a:lstStyle/>
        <a:p>
          <a:r>
            <a:rPr lang="en-US"/>
            <a:t>Open to leaning </a:t>
          </a:r>
        </a:p>
      </dgm:t>
    </dgm:pt>
    <dgm:pt modelId="{03DCBEA4-162A-423D-8543-A246B6CB48C2}" type="parTrans" cxnId="{634BEAE9-A718-417C-8594-64F9AA251515}">
      <dgm:prSet/>
      <dgm:spPr/>
      <dgm:t>
        <a:bodyPr/>
        <a:lstStyle/>
        <a:p>
          <a:endParaRPr lang="en-US"/>
        </a:p>
      </dgm:t>
    </dgm:pt>
    <dgm:pt modelId="{BC41ACE8-AA6E-4AD0-B3CA-C18F05116B6E}" type="sibTrans" cxnId="{634BEAE9-A718-417C-8594-64F9AA251515}">
      <dgm:prSet/>
      <dgm:spPr/>
      <dgm:t>
        <a:bodyPr/>
        <a:lstStyle/>
        <a:p>
          <a:endParaRPr lang="en-US"/>
        </a:p>
      </dgm:t>
    </dgm:pt>
    <dgm:pt modelId="{61358EE3-31BE-4206-99EE-FDD65120AF55}">
      <dgm:prSet/>
      <dgm:spPr/>
      <dgm:t>
        <a:bodyPr/>
        <a:lstStyle/>
        <a:p>
          <a:r>
            <a:rPr lang="en-US"/>
            <a:t>Personality (optimism)</a:t>
          </a:r>
        </a:p>
      </dgm:t>
    </dgm:pt>
    <dgm:pt modelId="{99107225-DD34-4D78-A994-F941A8765E59}" type="parTrans" cxnId="{EE99B675-28C8-43CE-98C1-D48AC932F55C}">
      <dgm:prSet/>
      <dgm:spPr/>
      <dgm:t>
        <a:bodyPr/>
        <a:lstStyle/>
        <a:p>
          <a:endParaRPr lang="en-US"/>
        </a:p>
      </dgm:t>
    </dgm:pt>
    <dgm:pt modelId="{05BC80F6-183C-434B-B7C0-317D56E6623B}" type="sibTrans" cxnId="{EE99B675-28C8-43CE-98C1-D48AC932F55C}">
      <dgm:prSet/>
      <dgm:spPr/>
      <dgm:t>
        <a:bodyPr/>
        <a:lstStyle/>
        <a:p>
          <a:endParaRPr lang="en-US"/>
        </a:p>
      </dgm:t>
    </dgm:pt>
    <dgm:pt modelId="{8590F8B4-5BBC-430F-9384-DA3755855642}">
      <dgm:prSet/>
      <dgm:spPr/>
      <dgm:t>
        <a:bodyPr/>
        <a:lstStyle/>
        <a:p>
          <a:r>
            <a:rPr lang="en-US"/>
            <a:t>Access to therapy or counselling  </a:t>
          </a:r>
        </a:p>
      </dgm:t>
    </dgm:pt>
    <dgm:pt modelId="{E8810853-95BE-4FCD-9D1E-731A10E2EC26}" type="parTrans" cxnId="{FDE2975C-4110-4AB8-930D-2C73DCC4943E}">
      <dgm:prSet/>
      <dgm:spPr/>
      <dgm:t>
        <a:bodyPr/>
        <a:lstStyle/>
        <a:p>
          <a:endParaRPr lang="en-US"/>
        </a:p>
      </dgm:t>
    </dgm:pt>
    <dgm:pt modelId="{53A37000-8B42-4200-B931-58791348C276}" type="sibTrans" cxnId="{FDE2975C-4110-4AB8-930D-2C73DCC4943E}">
      <dgm:prSet/>
      <dgm:spPr/>
      <dgm:t>
        <a:bodyPr/>
        <a:lstStyle/>
        <a:p>
          <a:endParaRPr lang="en-US"/>
        </a:p>
      </dgm:t>
    </dgm:pt>
    <dgm:pt modelId="{C8F3F2BE-0029-49F0-BFB2-7889B03B35D2}" type="pres">
      <dgm:prSet presAssocID="{29F5D30C-FBD6-43EE-A67C-4C3F5810F62C}" presName="diagram" presStyleCnt="0">
        <dgm:presLayoutVars>
          <dgm:dir/>
          <dgm:resizeHandles val="exact"/>
        </dgm:presLayoutVars>
      </dgm:prSet>
      <dgm:spPr/>
    </dgm:pt>
    <dgm:pt modelId="{F046E2EB-E2BF-4916-9F26-E60EA3DD0348}" type="pres">
      <dgm:prSet presAssocID="{600B1642-B58C-4CD5-9F57-308D9B9FC4C8}" presName="node" presStyleLbl="node1" presStyleIdx="0" presStyleCnt="8">
        <dgm:presLayoutVars>
          <dgm:bulletEnabled val="1"/>
        </dgm:presLayoutVars>
      </dgm:prSet>
      <dgm:spPr/>
    </dgm:pt>
    <dgm:pt modelId="{B1552F6C-EFF4-464A-81A4-5E0CAEF50E2B}" type="pres">
      <dgm:prSet presAssocID="{B9647366-D88B-4903-B038-3DB6EF478504}" presName="sibTrans" presStyleCnt="0"/>
      <dgm:spPr/>
    </dgm:pt>
    <dgm:pt modelId="{4A853E4F-F865-4F77-89FA-0A61C56F1720}" type="pres">
      <dgm:prSet presAssocID="{50A708D5-4C4A-48CA-9299-CCC4A9D7B347}" presName="node" presStyleLbl="node1" presStyleIdx="1" presStyleCnt="8">
        <dgm:presLayoutVars>
          <dgm:bulletEnabled val="1"/>
        </dgm:presLayoutVars>
      </dgm:prSet>
      <dgm:spPr/>
    </dgm:pt>
    <dgm:pt modelId="{F8F49142-A85F-4267-9FCF-4773D4A15E70}" type="pres">
      <dgm:prSet presAssocID="{0BA109DB-1D06-4364-9F3F-31517F9388D3}" presName="sibTrans" presStyleCnt="0"/>
      <dgm:spPr/>
    </dgm:pt>
    <dgm:pt modelId="{FB66E1D9-63A7-48E1-8CB2-1B9561466811}" type="pres">
      <dgm:prSet presAssocID="{C16069AA-9C26-49C3-BFC0-C1739A79B0AF}" presName="node" presStyleLbl="node1" presStyleIdx="2" presStyleCnt="8">
        <dgm:presLayoutVars>
          <dgm:bulletEnabled val="1"/>
        </dgm:presLayoutVars>
      </dgm:prSet>
      <dgm:spPr/>
    </dgm:pt>
    <dgm:pt modelId="{23D8DB7C-AD01-4C93-984E-5ACC2E8891EC}" type="pres">
      <dgm:prSet presAssocID="{53BBF222-834F-4F27-B4BA-8A0975590DDF}" presName="sibTrans" presStyleCnt="0"/>
      <dgm:spPr/>
    </dgm:pt>
    <dgm:pt modelId="{C25B5BC0-C7A8-40D8-82C9-E02FCAB8C3C5}" type="pres">
      <dgm:prSet presAssocID="{F35197D5-63C7-4DCA-808D-8896B3C89A6B}" presName="node" presStyleLbl="node1" presStyleIdx="3" presStyleCnt="8">
        <dgm:presLayoutVars>
          <dgm:bulletEnabled val="1"/>
        </dgm:presLayoutVars>
      </dgm:prSet>
      <dgm:spPr/>
    </dgm:pt>
    <dgm:pt modelId="{16002263-A22F-4204-B857-AAEC42F4513F}" type="pres">
      <dgm:prSet presAssocID="{FB6D0897-98CC-44CC-AA33-6BC4921FAD6B}" presName="sibTrans" presStyleCnt="0"/>
      <dgm:spPr/>
    </dgm:pt>
    <dgm:pt modelId="{137DE0F0-ACBD-4ECF-8729-37062B362D0F}" type="pres">
      <dgm:prSet presAssocID="{9D5AE28E-1862-48E0-9071-0ACEA3D3772C}" presName="node" presStyleLbl="node1" presStyleIdx="4" presStyleCnt="8">
        <dgm:presLayoutVars>
          <dgm:bulletEnabled val="1"/>
        </dgm:presLayoutVars>
      </dgm:prSet>
      <dgm:spPr/>
    </dgm:pt>
    <dgm:pt modelId="{D02E3685-7AB7-449F-A98E-533A321747EA}" type="pres">
      <dgm:prSet presAssocID="{C333C9A3-E148-404B-B103-68D002F6E068}" presName="sibTrans" presStyleCnt="0"/>
      <dgm:spPr/>
    </dgm:pt>
    <dgm:pt modelId="{3DD3D3D7-FC58-4320-AABE-A73DDF4E19E3}" type="pres">
      <dgm:prSet presAssocID="{AFB9B242-4EAB-498F-B4AC-285972EC4495}" presName="node" presStyleLbl="node1" presStyleIdx="5" presStyleCnt="8">
        <dgm:presLayoutVars>
          <dgm:bulletEnabled val="1"/>
        </dgm:presLayoutVars>
      </dgm:prSet>
      <dgm:spPr/>
    </dgm:pt>
    <dgm:pt modelId="{3245663F-AFA1-4C46-A6E6-5F31D8E11947}" type="pres">
      <dgm:prSet presAssocID="{BC41ACE8-AA6E-4AD0-B3CA-C18F05116B6E}" presName="sibTrans" presStyleCnt="0"/>
      <dgm:spPr/>
    </dgm:pt>
    <dgm:pt modelId="{1B61FADB-9580-4205-8B83-ECBD46C56ACC}" type="pres">
      <dgm:prSet presAssocID="{61358EE3-31BE-4206-99EE-FDD65120AF55}" presName="node" presStyleLbl="node1" presStyleIdx="6" presStyleCnt="8">
        <dgm:presLayoutVars>
          <dgm:bulletEnabled val="1"/>
        </dgm:presLayoutVars>
      </dgm:prSet>
      <dgm:spPr/>
    </dgm:pt>
    <dgm:pt modelId="{0DD9B514-4EC8-4F9D-8BD8-56A2F25FBE9B}" type="pres">
      <dgm:prSet presAssocID="{05BC80F6-183C-434B-B7C0-317D56E6623B}" presName="sibTrans" presStyleCnt="0"/>
      <dgm:spPr/>
    </dgm:pt>
    <dgm:pt modelId="{A0D310F2-4A2A-410A-9C46-0E7971B8A3E9}" type="pres">
      <dgm:prSet presAssocID="{8590F8B4-5BBC-430F-9384-DA3755855642}" presName="node" presStyleLbl="node1" presStyleIdx="7" presStyleCnt="8">
        <dgm:presLayoutVars>
          <dgm:bulletEnabled val="1"/>
        </dgm:presLayoutVars>
      </dgm:prSet>
      <dgm:spPr/>
    </dgm:pt>
  </dgm:ptLst>
  <dgm:cxnLst>
    <dgm:cxn modelId="{1C072B1B-E2FA-4C2E-B298-46B82F12AC2B}" type="presOf" srcId="{61358EE3-31BE-4206-99EE-FDD65120AF55}" destId="{1B61FADB-9580-4205-8B83-ECBD46C56ACC}" srcOrd="0" destOrd="0" presId="urn:microsoft.com/office/officeart/2005/8/layout/default"/>
    <dgm:cxn modelId="{486DE834-3BA1-4A4F-93E9-753897546A0E}" type="presOf" srcId="{600B1642-B58C-4CD5-9F57-308D9B9FC4C8}" destId="{F046E2EB-E2BF-4916-9F26-E60EA3DD0348}" srcOrd="0" destOrd="0" presId="urn:microsoft.com/office/officeart/2005/8/layout/default"/>
    <dgm:cxn modelId="{AD428B37-2272-4E4C-8055-8671514183ED}" type="presOf" srcId="{50A708D5-4C4A-48CA-9299-CCC4A9D7B347}" destId="{4A853E4F-F865-4F77-89FA-0A61C56F1720}" srcOrd="0" destOrd="0" presId="urn:microsoft.com/office/officeart/2005/8/layout/default"/>
    <dgm:cxn modelId="{FDE2975C-4110-4AB8-930D-2C73DCC4943E}" srcId="{29F5D30C-FBD6-43EE-A67C-4C3F5810F62C}" destId="{8590F8B4-5BBC-430F-9384-DA3755855642}" srcOrd="7" destOrd="0" parTransId="{E8810853-95BE-4FCD-9D1E-731A10E2EC26}" sibTransId="{53A37000-8B42-4200-B931-58791348C276}"/>
    <dgm:cxn modelId="{33479662-39F4-4E37-9DE2-A23E16920D67}" srcId="{29F5D30C-FBD6-43EE-A67C-4C3F5810F62C}" destId="{50A708D5-4C4A-48CA-9299-CCC4A9D7B347}" srcOrd="1" destOrd="0" parTransId="{B0C04C9E-C41B-4A11-9A2C-F383A606CD67}" sibTransId="{0BA109DB-1D06-4364-9F3F-31517F9388D3}"/>
    <dgm:cxn modelId="{84AEC54D-D5F0-4CC6-8BCF-9DEA5B0F8E49}" type="presOf" srcId="{9D5AE28E-1862-48E0-9071-0ACEA3D3772C}" destId="{137DE0F0-ACBD-4ECF-8729-37062B362D0F}" srcOrd="0" destOrd="0" presId="urn:microsoft.com/office/officeart/2005/8/layout/default"/>
    <dgm:cxn modelId="{1D86186F-5057-4C08-92BF-D4509D961CAC}" srcId="{29F5D30C-FBD6-43EE-A67C-4C3F5810F62C}" destId="{600B1642-B58C-4CD5-9F57-308D9B9FC4C8}" srcOrd="0" destOrd="0" parTransId="{302A320F-A7BD-49DB-921A-8D43C77D0641}" sibTransId="{B9647366-D88B-4903-B038-3DB6EF478504}"/>
    <dgm:cxn modelId="{EE99B675-28C8-43CE-98C1-D48AC932F55C}" srcId="{29F5D30C-FBD6-43EE-A67C-4C3F5810F62C}" destId="{61358EE3-31BE-4206-99EE-FDD65120AF55}" srcOrd="6" destOrd="0" parTransId="{99107225-DD34-4D78-A994-F941A8765E59}" sibTransId="{05BC80F6-183C-434B-B7C0-317D56E6623B}"/>
    <dgm:cxn modelId="{A6937157-3752-4885-ACCF-7244127C5C1B}" type="presOf" srcId="{C16069AA-9C26-49C3-BFC0-C1739A79B0AF}" destId="{FB66E1D9-63A7-48E1-8CB2-1B9561466811}" srcOrd="0" destOrd="0" presId="urn:microsoft.com/office/officeart/2005/8/layout/default"/>
    <dgm:cxn modelId="{EC30C77D-5683-4D6F-A4A3-309D5DA61A14}" type="presOf" srcId="{29F5D30C-FBD6-43EE-A67C-4C3F5810F62C}" destId="{C8F3F2BE-0029-49F0-BFB2-7889B03B35D2}" srcOrd="0" destOrd="0" presId="urn:microsoft.com/office/officeart/2005/8/layout/default"/>
    <dgm:cxn modelId="{4E1E5392-9DA7-4188-94C0-755C6769D670}" srcId="{29F5D30C-FBD6-43EE-A67C-4C3F5810F62C}" destId="{C16069AA-9C26-49C3-BFC0-C1739A79B0AF}" srcOrd="2" destOrd="0" parTransId="{2B5DC078-1B07-42ED-B729-27F8E0509D35}" sibTransId="{53BBF222-834F-4F27-B4BA-8A0975590DDF}"/>
    <dgm:cxn modelId="{B36563AB-E112-4087-B40A-7A2FAC923330}" type="presOf" srcId="{F35197D5-63C7-4DCA-808D-8896B3C89A6B}" destId="{C25B5BC0-C7A8-40D8-82C9-E02FCAB8C3C5}" srcOrd="0" destOrd="0" presId="urn:microsoft.com/office/officeart/2005/8/layout/default"/>
    <dgm:cxn modelId="{25B30CD9-13A7-4C8A-A2C1-6F932C5DAF57}" type="presOf" srcId="{AFB9B242-4EAB-498F-B4AC-285972EC4495}" destId="{3DD3D3D7-FC58-4320-AABE-A73DDF4E19E3}" srcOrd="0" destOrd="0" presId="urn:microsoft.com/office/officeart/2005/8/layout/default"/>
    <dgm:cxn modelId="{DF9D75D9-FCFD-4CE2-B896-E36C8578952A}" srcId="{29F5D30C-FBD6-43EE-A67C-4C3F5810F62C}" destId="{9D5AE28E-1862-48E0-9071-0ACEA3D3772C}" srcOrd="4" destOrd="0" parTransId="{087638CD-A38C-45BF-8433-0B7359A68826}" sibTransId="{C333C9A3-E148-404B-B103-68D002F6E068}"/>
    <dgm:cxn modelId="{90E2DAE7-7A5B-4E0D-A1B7-C2A86BF8B29B}" type="presOf" srcId="{8590F8B4-5BBC-430F-9384-DA3755855642}" destId="{A0D310F2-4A2A-410A-9C46-0E7971B8A3E9}" srcOrd="0" destOrd="0" presId="urn:microsoft.com/office/officeart/2005/8/layout/default"/>
    <dgm:cxn modelId="{634BEAE9-A718-417C-8594-64F9AA251515}" srcId="{29F5D30C-FBD6-43EE-A67C-4C3F5810F62C}" destId="{AFB9B242-4EAB-498F-B4AC-285972EC4495}" srcOrd="5" destOrd="0" parTransId="{03DCBEA4-162A-423D-8543-A246B6CB48C2}" sibTransId="{BC41ACE8-AA6E-4AD0-B3CA-C18F05116B6E}"/>
    <dgm:cxn modelId="{DCDD52F3-33C4-4B05-B9B2-A5EFDDA9678F}" srcId="{29F5D30C-FBD6-43EE-A67C-4C3F5810F62C}" destId="{F35197D5-63C7-4DCA-808D-8896B3C89A6B}" srcOrd="3" destOrd="0" parTransId="{C3EFDC0B-74B9-4614-8872-EFF0306965D1}" sibTransId="{FB6D0897-98CC-44CC-AA33-6BC4921FAD6B}"/>
    <dgm:cxn modelId="{BE5B63E5-5A3B-43EE-857E-DB3C97E1ACD4}" type="presParOf" srcId="{C8F3F2BE-0029-49F0-BFB2-7889B03B35D2}" destId="{F046E2EB-E2BF-4916-9F26-E60EA3DD0348}" srcOrd="0" destOrd="0" presId="urn:microsoft.com/office/officeart/2005/8/layout/default"/>
    <dgm:cxn modelId="{E6141544-CBAF-4777-B537-6266F1975670}" type="presParOf" srcId="{C8F3F2BE-0029-49F0-BFB2-7889B03B35D2}" destId="{B1552F6C-EFF4-464A-81A4-5E0CAEF50E2B}" srcOrd="1" destOrd="0" presId="urn:microsoft.com/office/officeart/2005/8/layout/default"/>
    <dgm:cxn modelId="{4988E5D3-2616-4881-9794-7DD1A5035266}" type="presParOf" srcId="{C8F3F2BE-0029-49F0-BFB2-7889B03B35D2}" destId="{4A853E4F-F865-4F77-89FA-0A61C56F1720}" srcOrd="2" destOrd="0" presId="urn:microsoft.com/office/officeart/2005/8/layout/default"/>
    <dgm:cxn modelId="{CEF8F045-613A-4323-9E7D-64E226CB8E7C}" type="presParOf" srcId="{C8F3F2BE-0029-49F0-BFB2-7889B03B35D2}" destId="{F8F49142-A85F-4267-9FCF-4773D4A15E70}" srcOrd="3" destOrd="0" presId="urn:microsoft.com/office/officeart/2005/8/layout/default"/>
    <dgm:cxn modelId="{B3F176B9-065A-489E-9C02-E36D8AFE0C23}" type="presParOf" srcId="{C8F3F2BE-0029-49F0-BFB2-7889B03B35D2}" destId="{FB66E1D9-63A7-48E1-8CB2-1B9561466811}" srcOrd="4" destOrd="0" presId="urn:microsoft.com/office/officeart/2005/8/layout/default"/>
    <dgm:cxn modelId="{43406F72-BCCB-4A79-ADD6-EFBE20611B1C}" type="presParOf" srcId="{C8F3F2BE-0029-49F0-BFB2-7889B03B35D2}" destId="{23D8DB7C-AD01-4C93-984E-5ACC2E8891EC}" srcOrd="5" destOrd="0" presId="urn:microsoft.com/office/officeart/2005/8/layout/default"/>
    <dgm:cxn modelId="{93C851E0-769D-45B3-AC1D-19A81831CD56}" type="presParOf" srcId="{C8F3F2BE-0029-49F0-BFB2-7889B03B35D2}" destId="{C25B5BC0-C7A8-40D8-82C9-E02FCAB8C3C5}" srcOrd="6" destOrd="0" presId="urn:microsoft.com/office/officeart/2005/8/layout/default"/>
    <dgm:cxn modelId="{24C63E86-7F72-46EE-A3AE-AF5F748EBDBE}" type="presParOf" srcId="{C8F3F2BE-0029-49F0-BFB2-7889B03B35D2}" destId="{16002263-A22F-4204-B857-AAEC42F4513F}" srcOrd="7" destOrd="0" presId="urn:microsoft.com/office/officeart/2005/8/layout/default"/>
    <dgm:cxn modelId="{3B0D9D10-DAE4-4662-9E21-3E60A616587F}" type="presParOf" srcId="{C8F3F2BE-0029-49F0-BFB2-7889B03B35D2}" destId="{137DE0F0-ACBD-4ECF-8729-37062B362D0F}" srcOrd="8" destOrd="0" presId="urn:microsoft.com/office/officeart/2005/8/layout/default"/>
    <dgm:cxn modelId="{B3F2D347-1A59-45CF-A353-D8AD3FEB2258}" type="presParOf" srcId="{C8F3F2BE-0029-49F0-BFB2-7889B03B35D2}" destId="{D02E3685-7AB7-449F-A98E-533A321747EA}" srcOrd="9" destOrd="0" presId="urn:microsoft.com/office/officeart/2005/8/layout/default"/>
    <dgm:cxn modelId="{37A194B7-8996-4775-A1CC-BABFA34578E8}" type="presParOf" srcId="{C8F3F2BE-0029-49F0-BFB2-7889B03B35D2}" destId="{3DD3D3D7-FC58-4320-AABE-A73DDF4E19E3}" srcOrd="10" destOrd="0" presId="urn:microsoft.com/office/officeart/2005/8/layout/default"/>
    <dgm:cxn modelId="{ED62B6E7-789D-4CA6-866B-A33CDC32C1DE}" type="presParOf" srcId="{C8F3F2BE-0029-49F0-BFB2-7889B03B35D2}" destId="{3245663F-AFA1-4C46-A6E6-5F31D8E11947}" srcOrd="11" destOrd="0" presId="urn:microsoft.com/office/officeart/2005/8/layout/default"/>
    <dgm:cxn modelId="{0F85500D-65BA-49A6-B8BD-2D7353673D14}" type="presParOf" srcId="{C8F3F2BE-0029-49F0-BFB2-7889B03B35D2}" destId="{1B61FADB-9580-4205-8B83-ECBD46C56ACC}" srcOrd="12" destOrd="0" presId="urn:microsoft.com/office/officeart/2005/8/layout/default"/>
    <dgm:cxn modelId="{D6660D51-DD83-484B-A473-CA9AA079B07B}" type="presParOf" srcId="{C8F3F2BE-0029-49F0-BFB2-7889B03B35D2}" destId="{0DD9B514-4EC8-4F9D-8BD8-56A2F25FBE9B}" srcOrd="13" destOrd="0" presId="urn:microsoft.com/office/officeart/2005/8/layout/default"/>
    <dgm:cxn modelId="{4FC21E9D-5A3C-4F5B-9F84-04D2A01191A4}" type="presParOf" srcId="{C8F3F2BE-0029-49F0-BFB2-7889B03B35D2}" destId="{A0D310F2-4A2A-410A-9C46-0E7971B8A3E9}"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0E85B3-F503-48D4-86F5-F105F5592D92}"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1885B47-A3CC-48F6-AA7E-D38DF43415AB}">
      <dgm:prSet/>
      <dgm:spPr/>
      <dgm:t>
        <a:bodyPr/>
        <a:lstStyle/>
        <a:p>
          <a:r>
            <a:rPr lang="en-US" dirty="0"/>
            <a:t>Share amongst yourselves ways that help you to cope with the impact of caring for others who had been impacted by trauma.</a:t>
          </a:r>
        </a:p>
      </dgm:t>
    </dgm:pt>
    <dgm:pt modelId="{E646A306-4AA0-43A4-9AB0-B2BBA1066B5E}" type="parTrans" cxnId="{4429C4EF-E9AD-4545-B049-5C2B802247C4}">
      <dgm:prSet/>
      <dgm:spPr/>
      <dgm:t>
        <a:bodyPr/>
        <a:lstStyle/>
        <a:p>
          <a:endParaRPr lang="en-US"/>
        </a:p>
      </dgm:t>
    </dgm:pt>
    <dgm:pt modelId="{59641960-41ED-41AA-9372-F034586EAA04}" type="sibTrans" cxnId="{4429C4EF-E9AD-4545-B049-5C2B802247C4}">
      <dgm:prSet/>
      <dgm:spPr/>
      <dgm:t>
        <a:bodyPr/>
        <a:lstStyle/>
        <a:p>
          <a:endParaRPr lang="en-US"/>
        </a:p>
      </dgm:t>
    </dgm:pt>
    <dgm:pt modelId="{9AC139DF-C4F3-4C3B-8D0F-E43C93AA59EA}" type="pres">
      <dgm:prSet presAssocID="{B60E85B3-F503-48D4-86F5-F105F5592D92}" presName="outerComposite" presStyleCnt="0">
        <dgm:presLayoutVars>
          <dgm:chMax val="5"/>
          <dgm:dir/>
          <dgm:resizeHandles val="exact"/>
        </dgm:presLayoutVars>
      </dgm:prSet>
      <dgm:spPr/>
    </dgm:pt>
    <dgm:pt modelId="{EEA6CE67-14F5-4C37-B5E7-A43853EADBD4}" type="pres">
      <dgm:prSet presAssocID="{B60E85B3-F503-48D4-86F5-F105F5592D92}" presName="dummyMaxCanvas" presStyleCnt="0">
        <dgm:presLayoutVars/>
      </dgm:prSet>
      <dgm:spPr/>
    </dgm:pt>
    <dgm:pt modelId="{F0D6FC35-FB56-9B42-9325-2759BDE4156D}" type="pres">
      <dgm:prSet presAssocID="{B60E85B3-F503-48D4-86F5-F105F5592D92}" presName="OneNode_1" presStyleLbl="node1" presStyleIdx="0" presStyleCnt="1">
        <dgm:presLayoutVars>
          <dgm:bulletEnabled val="1"/>
        </dgm:presLayoutVars>
      </dgm:prSet>
      <dgm:spPr/>
    </dgm:pt>
  </dgm:ptLst>
  <dgm:cxnLst>
    <dgm:cxn modelId="{B63C1C5B-FB7A-6A47-BFFE-3931AE1658EB}" type="presOf" srcId="{E1885B47-A3CC-48F6-AA7E-D38DF43415AB}" destId="{F0D6FC35-FB56-9B42-9325-2759BDE4156D}" srcOrd="0" destOrd="0" presId="urn:microsoft.com/office/officeart/2005/8/layout/vProcess5"/>
    <dgm:cxn modelId="{2BCBABCC-C033-4CEC-96B0-0E0F83FD2AAD}" type="presOf" srcId="{B60E85B3-F503-48D4-86F5-F105F5592D92}" destId="{9AC139DF-C4F3-4C3B-8D0F-E43C93AA59EA}" srcOrd="0" destOrd="0" presId="urn:microsoft.com/office/officeart/2005/8/layout/vProcess5"/>
    <dgm:cxn modelId="{4429C4EF-E9AD-4545-B049-5C2B802247C4}" srcId="{B60E85B3-F503-48D4-86F5-F105F5592D92}" destId="{E1885B47-A3CC-48F6-AA7E-D38DF43415AB}" srcOrd="0" destOrd="0" parTransId="{E646A306-4AA0-43A4-9AB0-B2BBA1066B5E}" sibTransId="{59641960-41ED-41AA-9372-F034586EAA04}"/>
    <dgm:cxn modelId="{C0A52CF8-801C-453A-B7C6-A7B87EAA0FB6}" type="presParOf" srcId="{9AC139DF-C4F3-4C3B-8D0F-E43C93AA59EA}" destId="{EEA6CE67-14F5-4C37-B5E7-A43853EADBD4}" srcOrd="0" destOrd="0" presId="urn:microsoft.com/office/officeart/2005/8/layout/vProcess5"/>
    <dgm:cxn modelId="{8581C89D-5F5C-2B44-87E2-E86E9FBFD4BF}" type="presParOf" srcId="{9AC139DF-C4F3-4C3B-8D0F-E43C93AA59EA}" destId="{F0D6FC35-FB56-9B42-9325-2759BDE4156D}"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370042-FF07-4BDD-97BC-EB4ED2833417}"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12CDB12D-ED88-4C2D-B9A2-FC1529BAC336}">
      <dgm:prSet/>
      <dgm:spPr/>
      <dgm:t>
        <a:bodyPr/>
        <a:lstStyle/>
        <a:p>
          <a:r>
            <a:rPr lang="en-US"/>
            <a:t>Work overload</a:t>
          </a:r>
        </a:p>
      </dgm:t>
    </dgm:pt>
    <dgm:pt modelId="{290F75FE-B4EA-40AE-B561-B081FAF349B7}" type="parTrans" cxnId="{ECF84CE4-D5D8-458A-BCFC-A6AA97C1491E}">
      <dgm:prSet/>
      <dgm:spPr/>
      <dgm:t>
        <a:bodyPr/>
        <a:lstStyle/>
        <a:p>
          <a:endParaRPr lang="en-US"/>
        </a:p>
      </dgm:t>
    </dgm:pt>
    <dgm:pt modelId="{74D2CCBA-F4DF-448A-AAA5-333F9B75926E}" type="sibTrans" cxnId="{ECF84CE4-D5D8-458A-BCFC-A6AA97C1491E}">
      <dgm:prSet/>
      <dgm:spPr/>
      <dgm:t>
        <a:bodyPr/>
        <a:lstStyle/>
        <a:p>
          <a:endParaRPr lang="en-US"/>
        </a:p>
      </dgm:t>
    </dgm:pt>
    <dgm:pt modelId="{967FA9BD-C7BC-43E4-88CA-470F66D3C6CC}">
      <dgm:prSet/>
      <dgm:spPr/>
      <dgm:t>
        <a:bodyPr/>
        <a:lstStyle/>
        <a:p>
          <a:r>
            <a:rPr lang="en-US"/>
            <a:t>Lack of autonomy over work</a:t>
          </a:r>
        </a:p>
      </dgm:t>
    </dgm:pt>
    <dgm:pt modelId="{CD1507C8-E3CB-42FD-9B83-64C27BC8A827}" type="parTrans" cxnId="{DE4D684E-0BF0-4193-B954-17FACC59B02F}">
      <dgm:prSet/>
      <dgm:spPr/>
      <dgm:t>
        <a:bodyPr/>
        <a:lstStyle/>
        <a:p>
          <a:endParaRPr lang="en-US"/>
        </a:p>
      </dgm:t>
    </dgm:pt>
    <dgm:pt modelId="{A77B9438-CE7B-47FD-8F03-33A488411321}" type="sibTrans" cxnId="{DE4D684E-0BF0-4193-B954-17FACC59B02F}">
      <dgm:prSet/>
      <dgm:spPr/>
      <dgm:t>
        <a:bodyPr/>
        <a:lstStyle/>
        <a:p>
          <a:endParaRPr lang="en-US"/>
        </a:p>
      </dgm:t>
    </dgm:pt>
    <dgm:pt modelId="{73B70DFF-168C-472E-B3FD-3EB017C044AA}">
      <dgm:prSet/>
      <dgm:spPr/>
      <dgm:t>
        <a:bodyPr/>
        <a:lstStyle/>
        <a:p>
          <a:r>
            <a:rPr lang="en-US"/>
            <a:t>Role in the workplace</a:t>
          </a:r>
        </a:p>
      </dgm:t>
    </dgm:pt>
    <dgm:pt modelId="{BC4B1534-5965-434F-8A54-FFE0A7496726}" type="parTrans" cxnId="{ADBDBCAA-46AD-4B87-A17F-2BC06A87BD75}">
      <dgm:prSet/>
      <dgm:spPr/>
      <dgm:t>
        <a:bodyPr/>
        <a:lstStyle/>
        <a:p>
          <a:endParaRPr lang="en-US"/>
        </a:p>
      </dgm:t>
    </dgm:pt>
    <dgm:pt modelId="{C691E37C-882D-45E9-841B-5565C4586820}" type="sibTrans" cxnId="{ADBDBCAA-46AD-4B87-A17F-2BC06A87BD75}">
      <dgm:prSet/>
      <dgm:spPr/>
      <dgm:t>
        <a:bodyPr/>
        <a:lstStyle/>
        <a:p>
          <a:endParaRPr lang="en-US"/>
        </a:p>
      </dgm:t>
    </dgm:pt>
    <dgm:pt modelId="{4B0BCF8A-7430-44BB-9531-5BEC8F69B825}">
      <dgm:prSet/>
      <dgm:spPr/>
      <dgm:t>
        <a:bodyPr/>
        <a:lstStyle/>
        <a:p>
          <a:r>
            <a:rPr lang="en-US"/>
            <a:t>Lack of communication or relationship with co workers</a:t>
          </a:r>
        </a:p>
      </dgm:t>
    </dgm:pt>
    <dgm:pt modelId="{73D7EF0C-4097-4559-A709-9121C9C4F96C}" type="parTrans" cxnId="{15690DE8-105A-4672-88FD-BEB1E656DE28}">
      <dgm:prSet/>
      <dgm:spPr/>
      <dgm:t>
        <a:bodyPr/>
        <a:lstStyle/>
        <a:p>
          <a:endParaRPr lang="en-US"/>
        </a:p>
      </dgm:t>
    </dgm:pt>
    <dgm:pt modelId="{D46C8C44-F05B-4B5F-A437-3E49DD3428FE}" type="sibTrans" cxnId="{15690DE8-105A-4672-88FD-BEB1E656DE28}">
      <dgm:prSet/>
      <dgm:spPr/>
      <dgm:t>
        <a:bodyPr/>
        <a:lstStyle/>
        <a:p>
          <a:endParaRPr lang="en-US"/>
        </a:p>
      </dgm:t>
    </dgm:pt>
    <dgm:pt modelId="{D2461726-A831-4553-8DAE-8B8611697610}">
      <dgm:prSet/>
      <dgm:spPr/>
      <dgm:t>
        <a:bodyPr/>
        <a:lstStyle/>
        <a:p>
          <a:r>
            <a:rPr lang="en-US"/>
            <a:t>Homogenous caseload </a:t>
          </a:r>
        </a:p>
      </dgm:t>
    </dgm:pt>
    <dgm:pt modelId="{73ED45B1-F28B-464E-99C0-D54E48F74EFD}" type="parTrans" cxnId="{E6527F8F-2633-488B-9C31-E522C698EB65}">
      <dgm:prSet/>
      <dgm:spPr/>
      <dgm:t>
        <a:bodyPr/>
        <a:lstStyle/>
        <a:p>
          <a:endParaRPr lang="en-US"/>
        </a:p>
      </dgm:t>
    </dgm:pt>
    <dgm:pt modelId="{E090CD78-C449-47C3-AA9E-EC4430C17E48}" type="sibTrans" cxnId="{E6527F8F-2633-488B-9C31-E522C698EB65}">
      <dgm:prSet/>
      <dgm:spPr/>
      <dgm:t>
        <a:bodyPr/>
        <a:lstStyle/>
        <a:p>
          <a:endParaRPr lang="en-US"/>
        </a:p>
      </dgm:t>
    </dgm:pt>
    <dgm:pt modelId="{AB3FAB7B-E14E-4ECE-81B7-E375A0B755C5}">
      <dgm:prSet/>
      <dgm:spPr/>
      <dgm:t>
        <a:bodyPr/>
        <a:lstStyle/>
        <a:p>
          <a:r>
            <a:rPr lang="en-US"/>
            <a:t>Lack of peer support, ability to debrief </a:t>
          </a:r>
        </a:p>
      </dgm:t>
    </dgm:pt>
    <dgm:pt modelId="{2BE10815-28C4-4AAC-980B-320D37CF7C63}" type="parTrans" cxnId="{A68CA0C1-22D5-45F7-AF2B-5F7A28BA42A9}">
      <dgm:prSet/>
      <dgm:spPr/>
      <dgm:t>
        <a:bodyPr/>
        <a:lstStyle/>
        <a:p>
          <a:endParaRPr lang="en-US"/>
        </a:p>
      </dgm:t>
    </dgm:pt>
    <dgm:pt modelId="{534E310A-29F0-41F2-BDBB-10F0F072ECF0}" type="sibTrans" cxnId="{A68CA0C1-22D5-45F7-AF2B-5F7A28BA42A9}">
      <dgm:prSet/>
      <dgm:spPr/>
      <dgm:t>
        <a:bodyPr/>
        <a:lstStyle/>
        <a:p>
          <a:endParaRPr lang="en-US"/>
        </a:p>
      </dgm:t>
    </dgm:pt>
    <dgm:pt modelId="{501A5B9A-6481-4F48-9764-956ED36692DB}">
      <dgm:prSet/>
      <dgm:spPr/>
      <dgm:t>
        <a:bodyPr/>
        <a:lstStyle/>
        <a:p>
          <a:r>
            <a:rPr lang="en-US"/>
            <a:t>Poor leadership style or lack of supervisory support</a:t>
          </a:r>
        </a:p>
      </dgm:t>
    </dgm:pt>
    <dgm:pt modelId="{15567DB1-76A0-4DF2-8CB1-F7B1D28637A8}" type="parTrans" cxnId="{CDD56246-A819-4C59-A63D-E0C37D11A55A}">
      <dgm:prSet/>
      <dgm:spPr/>
      <dgm:t>
        <a:bodyPr/>
        <a:lstStyle/>
        <a:p>
          <a:endParaRPr lang="en-US"/>
        </a:p>
      </dgm:t>
    </dgm:pt>
    <dgm:pt modelId="{25A01193-CCCF-400B-84BA-72289AB4309C}" type="sibTrans" cxnId="{CDD56246-A819-4C59-A63D-E0C37D11A55A}">
      <dgm:prSet/>
      <dgm:spPr/>
      <dgm:t>
        <a:bodyPr/>
        <a:lstStyle/>
        <a:p>
          <a:endParaRPr lang="en-US"/>
        </a:p>
      </dgm:t>
    </dgm:pt>
    <dgm:pt modelId="{12124F77-C3D6-4288-AFD1-1BA7D553343D}">
      <dgm:prSet/>
      <dgm:spPr/>
      <dgm:t>
        <a:bodyPr/>
        <a:lstStyle/>
        <a:p>
          <a:r>
            <a:rPr lang="en-US"/>
            <a:t>Lack of consistency/predictability </a:t>
          </a:r>
        </a:p>
      </dgm:t>
    </dgm:pt>
    <dgm:pt modelId="{03BD485F-FEAB-48C2-91A0-7C781B7CC275}" type="parTrans" cxnId="{8C0E674E-5777-493E-A4A3-CF0A01E456DF}">
      <dgm:prSet/>
      <dgm:spPr/>
      <dgm:t>
        <a:bodyPr/>
        <a:lstStyle/>
        <a:p>
          <a:endParaRPr lang="en-US"/>
        </a:p>
      </dgm:t>
    </dgm:pt>
    <dgm:pt modelId="{D3A01A53-EC02-4BB3-828F-DDDCD458947B}" type="sibTrans" cxnId="{8C0E674E-5777-493E-A4A3-CF0A01E456DF}">
      <dgm:prSet/>
      <dgm:spPr/>
      <dgm:t>
        <a:bodyPr/>
        <a:lstStyle/>
        <a:p>
          <a:endParaRPr lang="en-US"/>
        </a:p>
      </dgm:t>
    </dgm:pt>
    <dgm:pt modelId="{8206E026-9C13-43C1-B05D-C5F74E9563BB}">
      <dgm:prSet/>
      <dgm:spPr/>
      <dgm:t>
        <a:bodyPr/>
        <a:lstStyle/>
        <a:p>
          <a:r>
            <a:rPr lang="en-US"/>
            <a:t>Conflict between personal values and job requirements </a:t>
          </a:r>
        </a:p>
      </dgm:t>
    </dgm:pt>
    <dgm:pt modelId="{8D4A2D20-EBF3-45A0-AC40-64B88BEC4872}" type="parTrans" cxnId="{D4E93D27-8272-4D51-9C42-40574D2EA78E}">
      <dgm:prSet/>
      <dgm:spPr/>
      <dgm:t>
        <a:bodyPr/>
        <a:lstStyle/>
        <a:p>
          <a:endParaRPr lang="en-US"/>
        </a:p>
      </dgm:t>
    </dgm:pt>
    <dgm:pt modelId="{7CD44A0B-8BFA-49FB-A199-4FD25E550682}" type="sibTrans" cxnId="{D4E93D27-8272-4D51-9C42-40574D2EA78E}">
      <dgm:prSet/>
      <dgm:spPr/>
      <dgm:t>
        <a:bodyPr/>
        <a:lstStyle/>
        <a:p>
          <a:endParaRPr lang="en-US"/>
        </a:p>
      </dgm:t>
    </dgm:pt>
    <dgm:pt modelId="{237CD36B-E5CD-44DB-815C-E8396709A45C}">
      <dgm:prSet/>
      <dgm:spPr/>
      <dgm:t>
        <a:bodyPr/>
        <a:lstStyle/>
        <a:p>
          <a:r>
            <a:rPr lang="en-US"/>
            <a:t>Worker safety and sense of belonging</a:t>
          </a:r>
        </a:p>
      </dgm:t>
    </dgm:pt>
    <dgm:pt modelId="{677BA2F6-F2C7-4468-BC0C-F9D57CB08EB3}" type="parTrans" cxnId="{A35B20C1-24DC-4217-8F47-CB82F2296FDA}">
      <dgm:prSet/>
      <dgm:spPr/>
      <dgm:t>
        <a:bodyPr/>
        <a:lstStyle/>
        <a:p>
          <a:endParaRPr lang="en-US"/>
        </a:p>
      </dgm:t>
    </dgm:pt>
    <dgm:pt modelId="{46571864-2102-47B4-B09A-34CC46E9B8DE}" type="sibTrans" cxnId="{A35B20C1-24DC-4217-8F47-CB82F2296FDA}">
      <dgm:prSet/>
      <dgm:spPr/>
      <dgm:t>
        <a:bodyPr/>
        <a:lstStyle/>
        <a:p>
          <a:endParaRPr lang="en-US"/>
        </a:p>
      </dgm:t>
    </dgm:pt>
    <dgm:pt modelId="{17848479-C5C2-45EB-B6B5-2103E8461627}">
      <dgm:prSet/>
      <dgm:spPr/>
      <dgm:t>
        <a:bodyPr/>
        <a:lstStyle/>
        <a:p>
          <a:r>
            <a:rPr lang="en-US"/>
            <a:t>Lack of fainnes in the workplace</a:t>
          </a:r>
        </a:p>
      </dgm:t>
    </dgm:pt>
    <dgm:pt modelId="{ECDA4F44-B8F3-487B-AB1D-0FC18A685713}" type="parTrans" cxnId="{303CD67F-22C0-4EAC-A6C7-3EEB54A425EB}">
      <dgm:prSet/>
      <dgm:spPr/>
      <dgm:t>
        <a:bodyPr/>
        <a:lstStyle/>
        <a:p>
          <a:endParaRPr lang="en-US"/>
        </a:p>
      </dgm:t>
    </dgm:pt>
    <dgm:pt modelId="{F9FDF407-A90C-4880-AF0B-98F97EB017FC}" type="sibTrans" cxnId="{303CD67F-22C0-4EAC-A6C7-3EEB54A425EB}">
      <dgm:prSet/>
      <dgm:spPr/>
      <dgm:t>
        <a:bodyPr/>
        <a:lstStyle/>
        <a:p>
          <a:endParaRPr lang="en-US"/>
        </a:p>
      </dgm:t>
    </dgm:pt>
    <dgm:pt modelId="{EE0820BA-A90A-45DC-BB54-5102D5F68315}">
      <dgm:prSet/>
      <dgm:spPr/>
      <dgm:t>
        <a:bodyPr/>
        <a:lstStyle/>
        <a:p>
          <a:r>
            <a:rPr lang="en-US"/>
            <a:t>No support for reflective practice </a:t>
          </a:r>
        </a:p>
      </dgm:t>
    </dgm:pt>
    <dgm:pt modelId="{96A48622-4088-4571-8A89-16C70EDD7B77}" type="parTrans" cxnId="{58A77069-C993-4694-AC57-DD0A5CB5FD53}">
      <dgm:prSet/>
      <dgm:spPr/>
      <dgm:t>
        <a:bodyPr/>
        <a:lstStyle/>
        <a:p>
          <a:endParaRPr lang="en-US"/>
        </a:p>
      </dgm:t>
    </dgm:pt>
    <dgm:pt modelId="{3945F9F3-B2B8-44B3-8017-CB9DEC570925}" type="sibTrans" cxnId="{58A77069-C993-4694-AC57-DD0A5CB5FD53}">
      <dgm:prSet/>
      <dgm:spPr/>
      <dgm:t>
        <a:bodyPr/>
        <a:lstStyle/>
        <a:p>
          <a:endParaRPr lang="en-US"/>
        </a:p>
      </dgm:t>
    </dgm:pt>
    <dgm:pt modelId="{168B0FEC-4628-4A8C-A24E-F987F86BDB84}" type="pres">
      <dgm:prSet presAssocID="{BB370042-FF07-4BDD-97BC-EB4ED2833417}" presName="diagram" presStyleCnt="0">
        <dgm:presLayoutVars>
          <dgm:dir/>
          <dgm:resizeHandles val="exact"/>
        </dgm:presLayoutVars>
      </dgm:prSet>
      <dgm:spPr/>
    </dgm:pt>
    <dgm:pt modelId="{15A8314B-41A3-4D70-9873-66ED8CBD352B}" type="pres">
      <dgm:prSet presAssocID="{12CDB12D-ED88-4C2D-B9A2-FC1529BAC336}" presName="node" presStyleLbl="node1" presStyleIdx="0" presStyleCnt="12">
        <dgm:presLayoutVars>
          <dgm:bulletEnabled val="1"/>
        </dgm:presLayoutVars>
      </dgm:prSet>
      <dgm:spPr/>
    </dgm:pt>
    <dgm:pt modelId="{B95C2112-ED7E-4177-BB66-669386E56F4E}" type="pres">
      <dgm:prSet presAssocID="{74D2CCBA-F4DF-448A-AAA5-333F9B75926E}" presName="sibTrans" presStyleCnt="0"/>
      <dgm:spPr/>
    </dgm:pt>
    <dgm:pt modelId="{230A6FF9-83C7-4729-BBE9-D71AF729B044}" type="pres">
      <dgm:prSet presAssocID="{967FA9BD-C7BC-43E4-88CA-470F66D3C6CC}" presName="node" presStyleLbl="node1" presStyleIdx="1" presStyleCnt="12">
        <dgm:presLayoutVars>
          <dgm:bulletEnabled val="1"/>
        </dgm:presLayoutVars>
      </dgm:prSet>
      <dgm:spPr/>
    </dgm:pt>
    <dgm:pt modelId="{2F2A3973-BD6C-406E-966E-B2E539FB18C1}" type="pres">
      <dgm:prSet presAssocID="{A77B9438-CE7B-47FD-8F03-33A488411321}" presName="sibTrans" presStyleCnt="0"/>
      <dgm:spPr/>
    </dgm:pt>
    <dgm:pt modelId="{C22E0C4E-0D12-4B2D-90A5-F887E8EA4CEF}" type="pres">
      <dgm:prSet presAssocID="{73B70DFF-168C-472E-B3FD-3EB017C044AA}" presName="node" presStyleLbl="node1" presStyleIdx="2" presStyleCnt="12">
        <dgm:presLayoutVars>
          <dgm:bulletEnabled val="1"/>
        </dgm:presLayoutVars>
      </dgm:prSet>
      <dgm:spPr/>
    </dgm:pt>
    <dgm:pt modelId="{15508F2B-C1AA-4979-BF6A-5FB69CBDD9A9}" type="pres">
      <dgm:prSet presAssocID="{C691E37C-882D-45E9-841B-5565C4586820}" presName="sibTrans" presStyleCnt="0"/>
      <dgm:spPr/>
    </dgm:pt>
    <dgm:pt modelId="{35B2C84B-C4B6-468F-942F-C10ED6CE2F7B}" type="pres">
      <dgm:prSet presAssocID="{4B0BCF8A-7430-44BB-9531-5BEC8F69B825}" presName="node" presStyleLbl="node1" presStyleIdx="3" presStyleCnt="12">
        <dgm:presLayoutVars>
          <dgm:bulletEnabled val="1"/>
        </dgm:presLayoutVars>
      </dgm:prSet>
      <dgm:spPr/>
    </dgm:pt>
    <dgm:pt modelId="{40E4B96D-86CE-4E9B-953F-D79F15F50F56}" type="pres">
      <dgm:prSet presAssocID="{D46C8C44-F05B-4B5F-A437-3E49DD3428FE}" presName="sibTrans" presStyleCnt="0"/>
      <dgm:spPr/>
    </dgm:pt>
    <dgm:pt modelId="{351E07CE-BA9B-42D1-B1D9-1AC0673774C8}" type="pres">
      <dgm:prSet presAssocID="{D2461726-A831-4553-8DAE-8B8611697610}" presName="node" presStyleLbl="node1" presStyleIdx="4" presStyleCnt="12">
        <dgm:presLayoutVars>
          <dgm:bulletEnabled val="1"/>
        </dgm:presLayoutVars>
      </dgm:prSet>
      <dgm:spPr/>
    </dgm:pt>
    <dgm:pt modelId="{AFCDF406-E37F-46AA-AC37-940CD90CCBB7}" type="pres">
      <dgm:prSet presAssocID="{E090CD78-C449-47C3-AA9E-EC4430C17E48}" presName="sibTrans" presStyleCnt="0"/>
      <dgm:spPr/>
    </dgm:pt>
    <dgm:pt modelId="{7350536E-995E-47D6-86E8-56B018F78917}" type="pres">
      <dgm:prSet presAssocID="{AB3FAB7B-E14E-4ECE-81B7-E375A0B755C5}" presName="node" presStyleLbl="node1" presStyleIdx="5" presStyleCnt="12">
        <dgm:presLayoutVars>
          <dgm:bulletEnabled val="1"/>
        </dgm:presLayoutVars>
      </dgm:prSet>
      <dgm:spPr/>
    </dgm:pt>
    <dgm:pt modelId="{0436B027-A71E-49EB-A01A-EBF910DF6A13}" type="pres">
      <dgm:prSet presAssocID="{534E310A-29F0-41F2-BDBB-10F0F072ECF0}" presName="sibTrans" presStyleCnt="0"/>
      <dgm:spPr/>
    </dgm:pt>
    <dgm:pt modelId="{DC7F80A5-3E6D-422F-AB85-1441723DE300}" type="pres">
      <dgm:prSet presAssocID="{501A5B9A-6481-4F48-9764-956ED36692DB}" presName="node" presStyleLbl="node1" presStyleIdx="6" presStyleCnt="12">
        <dgm:presLayoutVars>
          <dgm:bulletEnabled val="1"/>
        </dgm:presLayoutVars>
      </dgm:prSet>
      <dgm:spPr/>
    </dgm:pt>
    <dgm:pt modelId="{153279EB-D545-4D2F-9F2D-68B82DE741A5}" type="pres">
      <dgm:prSet presAssocID="{25A01193-CCCF-400B-84BA-72289AB4309C}" presName="sibTrans" presStyleCnt="0"/>
      <dgm:spPr/>
    </dgm:pt>
    <dgm:pt modelId="{F370341F-5B24-4503-B324-6D8814A4822E}" type="pres">
      <dgm:prSet presAssocID="{12124F77-C3D6-4288-AFD1-1BA7D553343D}" presName="node" presStyleLbl="node1" presStyleIdx="7" presStyleCnt="12">
        <dgm:presLayoutVars>
          <dgm:bulletEnabled val="1"/>
        </dgm:presLayoutVars>
      </dgm:prSet>
      <dgm:spPr/>
    </dgm:pt>
    <dgm:pt modelId="{0BAADF2C-3A68-4659-857B-1CB6658F6636}" type="pres">
      <dgm:prSet presAssocID="{D3A01A53-EC02-4BB3-828F-DDDCD458947B}" presName="sibTrans" presStyleCnt="0"/>
      <dgm:spPr/>
    </dgm:pt>
    <dgm:pt modelId="{5F2BA78D-1B05-49FF-83AF-F5B34D48DE3B}" type="pres">
      <dgm:prSet presAssocID="{8206E026-9C13-43C1-B05D-C5F74E9563BB}" presName="node" presStyleLbl="node1" presStyleIdx="8" presStyleCnt="12">
        <dgm:presLayoutVars>
          <dgm:bulletEnabled val="1"/>
        </dgm:presLayoutVars>
      </dgm:prSet>
      <dgm:spPr/>
    </dgm:pt>
    <dgm:pt modelId="{7330DDE5-F481-4D0D-A4BE-BE194B38E7A5}" type="pres">
      <dgm:prSet presAssocID="{7CD44A0B-8BFA-49FB-A199-4FD25E550682}" presName="sibTrans" presStyleCnt="0"/>
      <dgm:spPr/>
    </dgm:pt>
    <dgm:pt modelId="{1BF659B3-1F92-4F98-A347-AF78520B13F2}" type="pres">
      <dgm:prSet presAssocID="{237CD36B-E5CD-44DB-815C-E8396709A45C}" presName="node" presStyleLbl="node1" presStyleIdx="9" presStyleCnt="12">
        <dgm:presLayoutVars>
          <dgm:bulletEnabled val="1"/>
        </dgm:presLayoutVars>
      </dgm:prSet>
      <dgm:spPr/>
    </dgm:pt>
    <dgm:pt modelId="{E9DD4699-8617-4BF7-A3C8-8A1C7DD39A3E}" type="pres">
      <dgm:prSet presAssocID="{46571864-2102-47B4-B09A-34CC46E9B8DE}" presName="sibTrans" presStyleCnt="0"/>
      <dgm:spPr/>
    </dgm:pt>
    <dgm:pt modelId="{5F0431A6-E048-49E4-86C7-1235F9FCB71B}" type="pres">
      <dgm:prSet presAssocID="{17848479-C5C2-45EB-B6B5-2103E8461627}" presName="node" presStyleLbl="node1" presStyleIdx="10" presStyleCnt="12">
        <dgm:presLayoutVars>
          <dgm:bulletEnabled val="1"/>
        </dgm:presLayoutVars>
      </dgm:prSet>
      <dgm:spPr/>
    </dgm:pt>
    <dgm:pt modelId="{11D88422-6BE7-498D-847D-9FCBB697CD1B}" type="pres">
      <dgm:prSet presAssocID="{F9FDF407-A90C-4880-AF0B-98F97EB017FC}" presName="sibTrans" presStyleCnt="0"/>
      <dgm:spPr/>
    </dgm:pt>
    <dgm:pt modelId="{4EC10920-006E-4215-A5EE-96F645A729D9}" type="pres">
      <dgm:prSet presAssocID="{EE0820BA-A90A-45DC-BB54-5102D5F68315}" presName="node" presStyleLbl="node1" presStyleIdx="11" presStyleCnt="12">
        <dgm:presLayoutVars>
          <dgm:bulletEnabled val="1"/>
        </dgm:presLayoutVars>
      </dgm:prSet>
      <dgm:spPr/>
    </dgm:pt>
  </dgm:ptLst>
  <dgm:cxnLst>
    <dgm:cxn modelId="{33EF7F0B-CACB-4A43-A7EC-941B65EAFD89}" type="presOf" srcId="{BB370042-FF07-4BDD-97BC-EB4ED2833417}" destId="{168B0FEC-4628-4A8C-A24E-F987F86BDB84}" srcOrd="0" destOrd="0" presId="urn:microsoft.com/office/officeart/2005/8/layout/default"/>
    <dgm:cxn modelId="{82F31B0C-2E9F-4946-8589-1FB4A647117C}" type="presOf" srcId="{73B70DFF-168C-472E-B3FD-3EB017C044AA}" destId="{C22E0C4E-0D12-4B2D-90A5-F887E8EA4CEF}" srcOrd="0" destOrd="0" presId="urn:microsoft.com/office/officeart/2005/8/layout/default"/>
    <dgm:cxn modelId="{A1A89E12-1C6F-4698-AFE7-EA948329963B}" type="presOf" srcId="{967FA9BD-C7BC-43E4-88CA-470F66D3C6CC}" destId="{230A6FF9-83C7-4729-BBE9-D71AF729B044}" srcOrd="0" destOrd="0" presId="urn:microsoft.com/office/officeart/2005/8/layout/default"/>
    <dgm:cxn modelId="{D4E93D27-8272-4D51-9C42-40574D2EA78E}" srcId="{BB370042-FF07-4BDD-97BC-EB4ED2833417}" destId="{8206E026-9C13-43C1-B05D-C5F74E9563BB}" srcOrd="8" destOrd="0" parTransId="{8D4A2D20-EBF3-45A0-AC40-64B88BEC4872}" sibTransId="{7CD44A0B-8BFA-49FB-A199-4FD25E550682}"/>
    <dgm:cxn modelId="{A20B7031-8725-4295-9EBF-DC9A8FC4F97B}" type="presOf" srcId="{8206E026-9C13-43C1-B05D-C5F74E9563BB}" destId="{5F2BA78D-1B05-49FF-83AF-F5B34D48DE3B}" srcOrd="0" destOrd="0" presId="urn:microsoft.com/office/officeart/2005/8/layout/default"/>
    <dgm:cxn modelId="{5AB42740-F118-4838-9647-D27257B72106}" type="presOf" srcId="{17848479-C5C2-45EB-B6B5-2103E8461627}" destId="{5F0431A6-E048-49E4-86C7-1235F9FCB71B}" srcOrd="0" destOrd="0" presId="urn:microsoft.com/office/officeart/2005/8/layout/default"/>
    <dgm:cxn modelId="{DCC0085D-13BB-487B-83AB-4B1CF3A54F4F}" type="presOf" srcId="{237CD36B-E5CD-44DB-815C-E8396709A45C}" destId="{1BF659B3-1F92-4F98-A347-AF78520B13F2}" srcOrd="0" destOrd="0" presId="urn:microsoft.com/office/officeart/2005/8/layout/default"/>
    <dgm:cxn modelId="{CD7FA141-7C13-4976-9923-A95E15A65727}" type="presOf" srcId="{D2461726-A831-4553-8DAE-8B8611697610}" destId="{351E07CE-BA9B-42D1-B1D9-1AC0673774C8}" srcOrd="0" destOrd="0" presId="urn:microsoft.com/office/officeart/2005/8/layout/default"/>
    <dgm:cxn modelId="{CDD56246-A819-4C59-A63D-E0C37D11A55A}" srcId="{BB370042-FF07-4BDD-97BC-EB4ED2833417}" destId="{501A5B9A-6481-4F48-9764-956ED36692DB}" srcOrd="6" destOrd="0" parTransId="{15567DB1-76A0-4DF2-8CB1-F7B1D28637A8}" sibTransId="{25A01193-CCCF-400B-84BA-72289AB4309C}"/>
    <dgm:cxn modelId="{58A77069-C993-4694-AC57-DD0A5CB5FD53}" srcId="{BB370042-FF07-4BDD-97BC-EB4ED2833417}" destId="{EE0820BA-A90A-45DC-BB54-5102D5F68315}" srcOrd="11" destOrd="0" parTransId="{96A48622-4088-4571-8A89-16C70EDD7B77}" sibTransId="{3945F9F3-B2B8-44B3-8017-CB9DEC570925}"/>
    <dgm:cxn modelId="{8C0E674E-5777-493E-A4A3-CF0A01E456DF}" srcId="{BB370042-FF07-4BDD-97BC-EB4ED2833417}" destId="{12124F77-C3D6-4288-AFD1-1BA7D553343D}" srcOrd="7" destOrd="0" parTransId="{03BD485F-FEAB-48C2-91A0-7C781B7CC275}" sibTransId="{D3A01A53-EC02-4BB3-828F-DDDCD458947B}"/>
    <dgm:cxn modelId="{DE4D684E-0BF0-4193-B954-17FACC59B02F}" srcId="{BB370042-FF07-4BDD-97BC-EB4ED2833417}" destId="{967FA9BD-C7BC-43E4-88CA-470F66D3C6CC}" srcOrd="1" destOrd="0" parTransId="{CD1507C8-E3CB-42FD-9B83-64C27BC8A827}" sibTransId="{A77B9438-CE7B-47FD-8F03-33A488411321}"/>
    <dgm:cxn modelId="{34C4FB57-4D97-4B19-8C64-BFB7F4E26679}" type="presOf" srcId="{4B0BCF8A-7430-44BB-9531-5BEC8F69B825}" destId="{35B2C84B-C4B6-468F-942F-C10ED6CE2F7B}" srcOrd="0" destOrd="0" presId="urn:microsoft.com/office/officeart/2005/8/layout/default"/>
    <dgm:cxn modelId="{303CD67F-22C0-4EAC-A6C7-3EEB54A425EB}" srcId="{BB370042-FF07-4BDD-97BC-EB4ED2833417}" destId="{17848479-C5C2-45EB-B6B5-2103E8461627}" srcOrd="10" destOrd="0" parTransId="{ECDA4F44-B8F3-487B-AB1D-0FC18A685713}" sibTransId="{F9FDF407-A90C-4880-AF0B-98F97EB017FC}"/>
    <dgm:cxn modelId="{E6527F8F-2633-488B-9C31-E522C698EB65}" srcId="{BB370042-FF07-4BDD-97BC-EB4ED2833417}" destId="{D2461726-A831-4553-8DAE-8B8611697610}" srcOrd="4" destOrd="0" parTransId="{73ED45B1-F28B-464E-99C0-D54E48F74EFD}" sibTransId="{E090CD78-C449-47C3-AA9E-EC4430C17E48}"/>
    <dgm:cxn modelId="{244E9091-088B-40E0-8068-F986E6468429}" type="presOf" srcId="{12124F77-C3D6-4288-AFD1-1BA7D553343D}" destId="{F370341F-5B24-4503-B324-6D8814A4822E}" srcOrd="0" destOrd="0" presId="urn:microsoft.com/office/officeart/2005/8/layout/default"/>
    <dgm:cxn modelId="{BFB5E592-217A-4875-A512-4A33078F1046}" type="presOf" srcId="{501A5B9A-6481-4F48-9764-956ED36692DB}" destId="{DC7F80A5-3E6D-422F-AB85-1441723DE300}" srcOrd="0" destOrd="0" presId="urn:microsoft.com/office/officeart/2005/8/layout/default"/>
    <dgm:cxn modelId="{ADBDBCAA-46AD-4B87-A17F-2BC06A87BD75}" srcId="{BB370042-FF07-4BDD-97BC-EB4ED2833417}" destId="{73B70DFF-168C-472E-B3FD-3EB017C044AA}" srcOrd="2" destOrd="0" parTransId="{BC4B1534-5965-434F-8A54-FFE0A7496726}" sibTransId="{C691E37C-882D-45E9-841B-5565C4586820}"/>
    <dgm:cxn modelId="{A35B20C1-24DC-4217-8F47-CB82F2296FDA}" srcId="{BB370042-FF07-4BDD-97BC-EB4ED2833417}" destId="{237CD36B-E5CD-44DB-815C-E8396709A45C}" srcOrd="9" destOrd="0" parTransId="{677BA2F6-F2C7-4468-BC0C-F9D57CB08EB3}" sibTransId="{46571864-2102-47B4-B09A-34CC46E9B8DE}"/>
    <dgm:cxn modelId="{A68CA0C1-22D5-45F7-AF2B-5F7A28BA42A9}" srcId="{BB370042-FF07-4BDD-97BC-EB4ED2833417}" destId="{AB3FAB7B-E14E-4ECE-81B7-E375A0B755C5}" srcOrd="5" destOrd="0" parTransId="{2BE10815-28C4-4AAC-980B-320D37CF7C63}" sibTransId="{534E310A-29F0-41F2-BDBB-10F0F072ECF0}"/>
    <dgm:cxn modelId="{CA2B67D0-FE69-46F3-B508-52321B7F6BF5}" type="presOf" srcId="{EE0820BA-A90A-45DC-BB54-5102D5F68315}" destId="{4EC10920-006E-4215-A5EE-96F645A729D9}" srcOrd="0" destOrd="0" presId="urn:microsoft.com/office/officeart/2005/8/layout/default"/>
    <dgm:cxn modelId="{C77331DE-0D82-46CD-ABF0-A6FAD5037DD1}" type="presOf" srcId="{AB3FAB7B-E14E-4ECE-81B7-E375A0B755C5}" destId="{7350536E-995E-47D6-86E8-56B018F78917}" srcOrd="0" destOrd="0" presId="urn:microsoft.com/office/officeart/2005/8/layout/default"/>
    <dgm:cxn modelId="{ECF84CE4-D5D8-458A-BCFC-A6AA97C1491E}" srcId="{BB370042-FF07-4BDD-97BC-EB4ED2833417}" destId="{12CDB12D-ED88-4C2D-B9A2-FC1529BAC336}" srcOrd="0" destOrd="0" parTransId="{290F75FE-B4EA-40AE-B561-B081FAF349B7}" sibTransId="{74D2CCBA-F4DF-448A-AAA5-333F9B75926E}"/>
    <dgm:cxn modelId="{7AE6C5E4-1313-449C-86AA-8F25A145D0CE}" type="presOf" srcId="{12CDB12D-ED88-4C2D-B9A2-FC1529BAC336}" destId="{15A8314B-41A3-4D70-9873-66ED8CBD352B}" srcOrd="0" destOrd="0" presId="urn:microsoft.com/office/officeart/2005/8/layout/default"/>
    <dgm:cxn modelId="{15690DE8-105A-4672-88FD-BEB1E656DE28}" srcId="{BB370042-FF07-4BDD-97BC-EB4ED2833417}" destId="{4B0BCF8A-7430-44BB-9531-5BEC8F69B825}" srcOrd="3" destOrd="0" parTransId="{73D7EF0C-4097-4559-A709-9121C9C4F96C}" sibTransId="{D46C8C44-F05B-4B5F-A437-3E49DD3428FE}"/>
    <dgm:cxn modelId="{38EE0A85-46DA-4BE0-9C77-8AA1E0AFE003}" type="presParOf" srcId="{168B0FEC-4628-4A8C-A24E-F987F86BDB84}" destId="{15A8314B-41A3-4D70-9873-66ED8CBD352B}" srcOrd="0" destOrd="0" presId="urn:microsoft.com/office/officeart/2005/8/layout/default"/>
    <dgm:cxn modelId="{1BA7E5C0-7F84-430A-B43F-47A42CD52C87}" type="presParOf" srcId="{168B0FEC-4628-4A8C-A24E-F987F86BDB84}" destId="{B95C2112-ED7E-4177-BB66-669386E56F4E}" srcOrd="1" destOrd="0" presId="urn:microsoft.com/office/officeart/2005/8/layout/default"/>
    <dgm:cxn modelId="{1995698D-E2FD-41A2-9ECC-484E6AD769DE}" type="presParOf" srcId="{168B0FEC-4628-4A8C-A24E-F987F86BDB84}" destId="{230A6FF9-83C7-4729-BBE9-D71AF729B044}" srcOrd="2" destOrd="0" presId="urn:microsoft.com/office/officeart/2005/8/layout/default"/>
    <dgm:cxn modelId="{3CB7F04B-FE93-4E13-AB8F-8298379E8B59}" type="presParOf" srcId="{168B0FEC-4628-4A8C-A24E-F987F86BDB84}" destId="{2F2A3973-BD6C-406E-966E-B2E539FB18C1}" srcOrd="3" destOrd="0" presId="urn:microsoft.com/office/officeart/2005/8/layout/default"/>
    <dgm:cxn modelId="{026B6ABB-A38E-44C9-889D-831A02098B35}" type="presParOf" srcId="{168B0FEC-4628-4A8C-A24E-F987F86BDB84}" destId="{C22E0C4E-0D12-4B2D-90A5-F887E8EA4CEF}" srcOrd="4" destOrd="0" presId="urn:microsoft.com/office/officeart/2005/8/layout/default"/>
    <dgm:cxn modelId="{130552DF-001D-4448-A0F2-3BE96161AD6B}" type="presParOf" srcId="{168B0FEC-4628-4A8C-A24E-F987F86BDB84}" destId="{15508F2B-C1AA-4979-BF6A-5FB69CBDD9A9}" srcOrd="5" destOrd="0" presId="urn:microsoft.com/office/officeart/2005/8/layout/default"/>
    <dgm:cxn modelId="{EE4D53C2-F33D-469B-ACDB-1C9E86AE0EDB}" type="presParOf" srcId="{168B0FEC-4628-4A8C-A24E-F987F86BDB84}" destId="{35B2C84B-C4B6-468F-942F-C10ED6CE2F7B}" srcOrd="6" destOrd="0" presId="urn:microsoft.com/office/officeart/2005/8/layout/default"/>
    <dgm:cxn modelId="{2F93BFCA-7497-4FCA-86AC-5816BEC575AE}" type="presParOf" srcId="{168B0FEC-4628-4A8C-A24E-F987F86BDB84}" destId="{40E4B96D-86CE-4E9B-953F-D79F15F50F56}" srcOrd="7" destOrd="0" presId="urn:microsoft.com/office/officeart/2005/8/layout/default"/>
    <dgm:cxn modelId="{BE582DB1-26C8-4FF3-8137-BAD1284BAE09}" type="presParOf" srcId="{168B0FEC-4628-4A8C-A24E-F987F86BDB84}" destId="{351E07CE-BA9B-42D1-B1D9-1AC0673774C8}" srcOrd="8" destOrd="0" presId="urn:microsoft.com/office/officeart/2005/8/layout/default"/>
    <dgm:cxn modelId="{7558CF60-9E49-4735-B7D3-90C7F4612586}" type="presParOf" srcId="{168B0FEC-4628-4A8C-A24E-F987F86BDB84}" destId="{AFCDF406-E37F-46AA-AC37-940CD90CCBB7}" srcOrd="9" destOrd="0" presId="urn:microsoft.com/office/officeart/2005/8/layout/default"/>
    <dgm:cxn modelId="{264EB0C1-DABD-4F08-BC2C-C6A38FB7ACC6}" type="presParOf" srcId="{168B0FEC-4628-4A8C-A24E-F987F86BDB84}" destId="{7350536E-995E-47D6-86E8-56B018F78917}" srcOrd="10" destOrd="0" presId="urn:microsoft.com/office/officeart/2005/8/layout/default"/>
    <dgm:cxn modelId="{E2E4A474-46D6-4202-B38D-91C3079B0E3D}" type="presParOf" srcId="{168B0FEC-4628-4A8C-A24E-F987F86BDB84}" destId="{0436B027-A71E-49EB-A01A-EBF910DF6A13}" srcOrd="11" destOrd="0" presId="urn:microsoft.com/office/officeart/2005/8/layout/default"/>
    <dgm:cxn modelId="{0C9077F1-1B46-452F-90F0-C16B84027064}" type="presParOf" srcId="{168B0FEC-4628-4A8C-A24E-F987F86BDB84}" destId="{DC7F80A5-3E6D-422F-AB85-1441723DE300}" srcOrd="12" destOrd="0" presId="urn:microsoft.com/office/officeart/2005/8/layout/default"/>
    <dgm:cxn modelId="{EEB26AB8-735C-4B7B-A5A1-F9538510FF08}" type="presParOf" srcId="{168B0FEC-4628-4A8C-A24E-F987F86BDB84}" destId="{153279EB-D545-4D2F-9F2D-68B82DE741A5}" srcOrd="13" destOrd="0" presId="urn:microsoft.com/office/officeart/2005/8/layout/default"/>
    <dgm:cxn modelId="{FBE676FC-EB7B-4659-B0E9-E58D027F3E43}" type="presParOf" srcId="{168B0FEC-4628-4A8C-A24E-F987F86BDB84}" destId="{F370341F-5B24-4503-B324-6D8814A4822E}" srcOrd="14" destOrd="0" presId="urn:microsoft.com/office/officeart/2005/8/layout/default"/>
    <dgm:cxn modelId="{CB51132B-4C1E-4098-A590-1566B6517366}" type="presParOf" srcId="{168B0FEC-4628-4A8C-A24E-F987F86BDB84}" destId="{0BAADF2C-3A68-4659-857B-1CB6658F6636}" srcOrd="15" destOrd="0" presId="urn:microsoft.com/office/officeart/2005/8/layout/default"/>
    <dgm:cxn modelId="{FAE611D2-94C1-48AD-815C-A47B1FC6E367}" type="presParOf" srcId="{168B0FEC-4628-4A8C-A24E-F987F86BDB84}" destId="{5F2BA78D-1B05-49FF-83AF-F5B34D48DE3B}" srcOrd="16" destOrd="0" presId="urn:microsoft.com/office/officeart/2005/8/layout/default"/>
    <dgm:cxn modelId="{D4BBF646-41B1-4F5D-81C4-DA9E50BFA671}" type="presParOf" srcId="{168B0FEC-4628-4A8C-A24E-F987F86BDB84}" destId="{7330DDE5-F481-4D0D-A4BE-BE194B38E7A5}" srcOrd="17" destOrd="0" presId="urn:microsoft.com/office/officeart/2005/8/layout/default"/>
    <dgm:cxn modelId="{984DD3A6-FE1D-4C8D-B323-6DB082E066B4}" type="presParOf" srcId="{168B0FEC-4628-4A8C-A24E-F987F86BDB84}" destId="{1BF659B3-1F92-4F98-A347-AF78520B13F2}" srcOrd="18" destOrd="0" presId="urn:microsoft.com/office/officeart/2005/8/layout/default"/>
    <dgm:cxn modelId="{679E7019-F528-48A2-B609-9C9F205F5866}" type="presParOf" srcId="{168B0FEC-4628-4A8C-A24E-F987F86BDB84}" destId="{E9DD4699-8617-4BF7-A3C8-8A1C7DD39A3E}" srcOrd="19" destOrd="0" presId="urn:microsoft.com/office/officeart/2005/8/layout/default"/>
    <dgm:cxn modelId="{63C8876F-B27E-43B8-B51C-10F45FA5B2C1}" type="presParOf" srcId="{168B0FEC-4628-4A8C-A24E-F987F86BDB84}" destId="{5F0431A6-E048-49E4-86C7-1235F9FCB71B}" srcOrd="20" destOrd="0" presId="urn:microsoft.com/office/officeart/2005/8/layout/default"/>
    <dgm:cxn modelId="{0BD6175B-0C45-4C81-B045-DF99A841361E}" type="presParOf" srcId="{168B0FEC-4628-4A8C-A24E-F987F86BDB84}" destId="{11D88422-6BE7-498D-847D-9FCBB697CD1B}" srcOrd="21" destOrd="0" presId="urn:microsoft.com/office/officeart/2005/8/layout/default"/>
    <dgm:cxn modelId="{CEB8F104-15AD-4145-8E57-CC7A5A1F0AA6}" type="presParOf" srcId="{168B0FEC-4628-4A8C-A24E-F987F86BDB84}" destId="{4EC10920-006E-4215-A5EE-96F645A729D9}"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01781B8-1794-4382-BF7B-539098B8A3CC}"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323987E3-027D-412D-A94B-16A8B3AD0F02}">
      <dgm:prSet/>
      <dgm:spPr/>
      <dgm:t>
        <a:bodyPr/>
        <a:lstStyle/>
        <a:p>
          <a:r>
            <a:rPr lang="en-US"/>
            <a:t>Workers are recognized, acknowledged, respected, valued.</a:t>
          </a:r>
        </a:p>
      </dgm:t>
    </dgm:pt>
    <dgm:pt modelId="{FFC0A6DC-C6C4-4A1D-8F5C-8FD5D94D2371}" type="parTrans" cxnId="{9747E194-3237-45B6-91D9-95041EBE042A}">
      <dgm:prSet/>
      <dgm:spPr/>
      <dgm:t>
        <a:bodyPr/>
        <a:lstStyle/>
        <a:p>
          <a:endParaRPr lang="en-US"/>
        </a:p>
      </dgm:t>
    </dgm:pt>
    <dgm:pt modelId="{646EDF1D-E938-47FF-97D5-AB666FA0C911}" type="sibTrans" cxnId="{9747E194-3237-45B6-91D9-95041EBE042A}">
      <dgm:prSet/>
      <dgm:spPr/>
      <dgm:t>
        <a:bodyPr/>
        <a:lstStyle/>
        <a:p>
          <a:endParaRPr lang="en-US"/>
        </a:p>
      </dgm:t>
    </dgm:pt>
    <dgm:pt modelId="{51312ECC-5B17-4B55-A31B-BD3D4B0B1407}">
      <dgm:prSet/>
      <dgm:spPr/>
      <dgm:t>
        <a:bodyPr/>
        <a:lstStyle/>
        <a:p>
          <a:r>
            <a:rPr lang="en-US"/>
            <a:t>Workers feels safe and a sense of belonging.</a:t>
          </a:r>
        </a:p>
      </dgm:t>
    </dgm:pt>
    <dgm:pt modelId="{65A7777F-F44C-4808-A1ED-9B99BD3C9EB6}" type="parTrans" cxnId="{72E884B4-98DD-457A-91BF-22BD4962D1C8}">
      <dgm:prSet/>
      <dgm:spPr/>
      <dgm:t>
        <a:bodyPr/>
        <a:lstStyle/>
        <a:p>
          <a:endParaRPr lang="en-US"/>
        </a:p>
      </dgm:t>
    </dgm:pt>
    <dgm:pt modelId="{5ADD8FD1-DC98-4F6F-8795-F6B4093FCD1D}" type="sibTrans" cxnId="{72E884B4-98DD-457A-91BF-22BD4962D1C8}">
      <dgm:prSet/>
      <dgm:spPr/>
      <dgm:t>
        <a:bodyPr/>
        <a:lstStyle/>
        <a:p>
          <a:endParaRPr lang="en-US"/>
        </a:p>
      </dgm:t>
    </dgm:pt>
    <dgm:pt modelId="{8A9256FE-A9BF-40ED-A0ED-48D15FCAA339}">
      <dgm:prSet/>
      <dgm:spPr/>
      <dgm:t>
        <a:bodyPr/>
        <a:lstStyle/>
        <a:p>
          <a:r>
            <a:rPr lang="en-US"/>
            <a:t>Peer support is integrated into the work environment.</a:t>
          </a:r>
        </a:p>
      </dgm:t>
    </dgm:pt>
    <dgm:pt modelId="{05AD6BCB-0A48-4FA7-9BE9-F2528A03DE73}" type="parTrans" cxnId="{0911EAB8-9682-45BC-AB38-2256A72856E0}">
      <dgm:prSet/>
      <dgm:spPr/>
      <dgm:t>
        <a:bodyPr/>
        <a:lstStyle/>
        <a:p>
          <a:endParaRPr lang="en-US"/>
        </a:p>
      </dgm:t>
    </dgm:pt>
    <dgm:pt modelId="{2F9BB5EC-D60D-477F-BEAB-7CD3616933A0}" type="sibTrans" cxnId="{0911EAB8-9682-45BC-AB38-2256A72856E0}">
      <dgm:prSet/>
      <dgm:spPr/>
      <dgm:t>
        <a:bodyPr/>
        <a:lstStyle/>
        <a:p>
          <a:endParaRPr lang="en-US"/>
        </a:p>
      </dgm:t>
    </dgm:pt>
    <dgm:pt modelId="{C530CC84-9C61-49D2-8ECD-EDF7C47C65F0}">
      <dgm:prSet/>
      <dgm:spPr/>
      <dgm:t>
        <a:bodyPr/>
        <a:lstStyle/>
        <a:p>
          <a:r>
            <a:rPr lang="en-US"/>
            <a:t>Reflective practice is encouraged and expected.</a:t>
          </a:r>
        </a:p>
      </dgm:t>
    </dgm:pt>
    <dgm:pt modelId="{4E5D0C57-EA53-439E-AE02-598E72A40FDC}" type="parTrans" cxnId="{6249257D-213E-44D1-8517-9401D5C5E80B}">
      <dgm:prSet/>
      <dgm:spPr/>
      <dgm:t>
        <a:bodyPr/>
        <a:lstStyle/>
        <a:p>
          <a:endParaRPr lang="en-US"/>
        </a:p>
      </dgm:t>
    </dgm:pt>
    <dgm:pt modelId="{3747CB87-B096-4740-861C-817FF99DFA9C}" type="sibTrans" cxnId="{6249257D-213E-44D1-8517-9401D5C5E80B}">
      <dgm:prSet/>
      <dgm:spPr/>
      <dgm:t>
        <a:bodyPr/>
        <a:lstStyle/>
        <a:p>
          <a:endParaRPr lang="en-US"/>
        </a:p>
      </dgm:t>
    </dgm:pt>
    <dgm:pt modelId="{257775B1-6A74-4DE0-8D11-BC5F78517F83}">
      <dgm:prSet/>
      <dgm:spPr/>
      <dgm:t>
        <a:bodyPr/>
        <a:lstStyle/>
        <a:p>
          <a:r>
            <a:rPr lang="en-US"/>
            <a:t>Open communication between peers and workers and leaders.</a:t>
          </a:r>
        </a:p>
      </dgm:t>
    </dgm:pt>
    <dgm:pt modelId="{24E9C96B-1480-49D7-8D26-65A55FE4B52F}" type="parTrans" cxnId="{62AF7CE7-ACE9-4C71-826C-998C7448B69E}">
      <dgm:prSet/>
      <dgm:spPr/>
      <dgm:t>
        <a:bodyPr/>
        <a:lstStyle/>
        <a:p>
          <a:endParaRPr lang="en-US"/>
        </a:p>
      </dgm:t>
    </dgm:pt>
    <dgm:pt modelId="{5954CDD7-D3F1-40C5-853D-BC1395C6222F}" type="sibTrans" cxnId="{62AF7CE7-ACE9-4C71-826C-998C7448B69E}">
      <dgm:prSet/>
      <dgm:spPr/>
      <dgm:t>
        <a:bodyPr/>
        <a:lstStyle/>
        <a:p>
          <a:endParaRPr lang="en-US"/>
        </a:p>
      </dgm:t>
    </dgm:pt>
    <dgm:pt modelId="{34295547-B2CA-464C-A747-3825A032DD4A}">
      <dgm:prSet/>
      <dgm:spPr/>
      <dgm:t>
        <a:bodyPr/>
        <a:lstStyle/>
        <a:p>
          <a:r>
            <a:rPr lang="en-US"/>
            <a:t>Leaders identified vicarious trauma and take action.</a:t>
          </a:r>
        </a:p>
      </dgm:t>
    </dgm:pt>
    <dgm:pt modelId="{35F01FC8-634C-4015-A227-C6479584D7BC}" type="parTrans" cxnId="{75E7365D-7034-4A65-8047-0E7630A67DBF}">
      <dgm:prSet/>
      <dgm:spPr/>
      <dgm:t>
        <a:bodyPr/>
        <a:lstStyle/>
        <a:p>
          <a:endParaRPr lang="en-US"/>
        </a:p>
      </dgm:t>
    </dgm:pt>
    <dgm:pt modelId="{CD99DB60-9EE5-47C7-A76D-9768C12228BC}" type="sibTrans" cxnId="{75E7365D-7034-4A65-8047-0E7630A67DBF}">
      <dgm:prSet/>
      <dgm:spPr/>
      <dgm:t>
        <a:bodyPr/>
        <a:lstStyle/>
        <a:p>
          <a:endParaRPr lang="en-US"/>
        </a:p>
      </dgm:t>
    </dgm:pt>
    <dgm:pt modelId="{09F362E2-5C84-4C9B-8996-C76FEC86232E}">
      <dgm:prSet/>
      <dgm:spPr/>
      <dgm:t>
        <a:bodyPr/>
        <a:lstStyle/>
        <a:p>
          <a:r>
            <a:rPr lang="en-US"/>
            <a:t>Adequate supervision, positive leadership style (opend to feedback and good decision making)</a:t>
          </a:r>
        </a:p>
      </dgm:t>
    </dgm:pt>
    <dgm:pt modelId="{F1283158-4C87-4816-8354-D6BDF5AEEF39}" type="parTrans" cxnId="{8D768B7B-FD56-48D4-AF19-18AE873045BD}">
      <dgm:prSet/>
      <dgm:spPr/>
      <dgm:t>
        <a:bodyPr/>
        <a:lstStyle/>
        <a:p>
          <a:endParaRPr lang="en-US"/>
        </a:p>
      </dgm:t>
    </dgm:pt>
    <dgm:pt modelId="{6EA9B0CD-FF9F-448B-B20D-9B16A8223449}" type="sibTrans" cxnId="{8D768B7B-FD56-48D4-AF19-18AE873045BD}">
      <dgm:prSet/>
      <dgm:spPr/>
      <dgm:t>
        <a:bodyPr/>
        <a:lstStyle/>
        <a:p>
          <a:endParaRPr lang="en-US"/>
        </a:p>
      </dgm:t>
    </dgm:pt>
    <dgm:pt modelId="{1C872CAE-1845-46EE-9489-06D116A63311}">
      <dgm:prSet/>
      <dgm:spPr/>
      <dgm:t>
        <a:bodyPr/>
        <a:lstStyle/>
        <a:p>
          <a:r>
            <a:rPr lang="en-US"/>
            <a:t>Consistent policies and practices.</a:t>
          </a:r>
        </a:p>
      </dgm:t>
    </dgm:pt>
    <dgm:pt modelId="{7C5B278E-C608-410B-BEA1-5AC79FCAD977}" type="parTrans" cxnId="{9EACD6AE-B58C-4D8A-81D1-1A3260D85349}">
      <dgm:prSet/>
      <dgm:spPr/>
      <dgm:t>
        <a:bodyPr/>
        <a:lstStyle/>
        <a:p>
          <a:endParaRPr lang="en-US"/>
        </a:p>
      </dgm:t>
    </dgm:pt>
    <dgm:pt modelId="{EC0352B1-AF97-4C21-938A-981AEC1C1B2B}" type="sibTrans" cxnId="{9EACD6AE-B58C-4D8A-81D1-1A3260D85349}">
      <dgm:prSet/>
      <dgm:spPr/>
      <dgm:t>
        <a:bodyPr/>
        <a:lstStyle/>
        <a:p>
          <a:endParaRPr lang="en-US"/>
        </a:p>
      </dgm:t>
    </dgm:pt>
    <dgm:pt modelId="{92252B1D-314D-4D97-B95E-307590D389DA}">
      <dgm:prSet/>
      <dgm:spPr/>
      <dgm:t>
        <a:bodyPr/>
        <a:lstStyle/>
        <a:p>
          <a:r>
            <a:rPr lang="en-US"/>
            <a:t>Agency has resources to meet demand of work and provide support to works </a:t>
          </a:r>
        </a:p>
      </dgm:t>
    </dgm:pt>
    <dgm:pt modelId="{FAA33706-6482-4BBD-A37B-23FE1E276783}" type="parTrans" cxnId="{DBEDC629-0981-4091-8BA5-744FED44A54C}">
      <dgm:prSet/>
      <dgm:spPr/>
      <dgm:t>
        <a:bodyPr/>
        <a:lstStyle/>
        <a:p>
          <a:endParaRPr lang="en-US"/>
        </a:p>
      </dgm:t>
    </dgm:pt>
    <dgm:pt modelId="{81BAB4A2-D1F3-41F9-B79D-F3176F76F8BB}" type="sibTrans" cxnId="{DBEDC629-0981-4091-8BA5-744FED44A54C}">
      <dgm:prSet/>
      <dgm:spPr/>
      <dgm:t>
        <a:bodyPr/>
        <a:lstStyle/>
        <a:p>
          <a:endParaRPr lang="en-US"/>
        </a:p>
      </dgm:t>
    </dgm:pt>
    <dgm:pt modelId="{6811E089-7B24-4515-BEBA-D06BB9D29464}">
      <dgm:prSet/>
      <dgm:spPr/>
      <dgm:t>
        <a:bodyPr/>
        <a:lstStyle/>
        <a:p>
          <a:r>
            <a:rPr lang="en-US"/>
            <a:t>Workers have opportunity to continue learning &amp; grown.</a:t>
          </a:r>
        </a:p>
      </dgm:t>
    </dgm:pt>
    <dgm:pt modelId="{B766B1FE-9FB4-4ACD-BB86-3C387A37AA7E}" type="parTrans" cxnId="{7972B10E-491A-40BE-961B-5C678500FCF4}">
      <dgm:prSet/>
      <dgm:spPr/>
      <dgm:t>
        <a:bodyPr/>
        <a:lstStyle/>
        <a:p>
          <a:endParaRPr lang="en-US"/>
        </a:p>
      </dgm:t>
    </dgm:pt>
    <dgm:pt modelId="{1E675EB7-DD92-4E22-BFBC-4F1D8785318D}" type="sibTrans" cxnId="{7972B10E-491A-40BE-961B-5C678500FCF4}">
      <dgm:prSet/>
      <dgm:spPr/>
      <dgm:t>
        <a:bodyPr/>
        <a:lstStyle/>
        <a:p>
          <a:endParaRPr lang="en-US"/>
        </a:p>
      </dgm:t>
    </dgm:pt>
    <dgm:pt modelId="{3A20D482-5E05-4620-893E-598477B97BC5}" type="pres">
      <dgm:prSet presAssocID="{201781B8-1794-4382-BF7B-539098B8A3CC}" presName="diagram" presStyleCnt="0">
        <dgm:presLayoutVars>
          <dgm:dir/>
          <dgm:resizeHandles val="exact"/>
        </dgm:presLayoutVars>
      </dgm:prSet>
      <dgm:spPr/>
    </dgm:pt>
    <dgm:pt modelId="{0A21F01A-F4D2-4E36-BF7B-7E6E0A0EFCBA}" type="pres">
      <dgm:prSet presAssocID="{323987E3-027D-412D-A94B-16A8B3AD0F02}" presName="node" presStyleLbl="node1" presStyleIdx="0" presStyleCnt="10">
        <dgm:presLayoutVars>
          <dgm:bulletEnabled val="1"/>
        </dgm:presLayoutVars>
      </dgm:prSet>
      <dgm:spPr/>
    </dgm:pt>
    <dgm:pt modelId="{040ED0BC-DB4B-49EB-A885-57F03647B5AC}" type="pres">
      <dgm:prSet presAssocID="{646EDF1D-E938-47FF-97D5-AB666FA0C911}" presName="sibTrans" presStyleCnt="0"/>
      <dgm:spPr/>
    </dgm:pt>
    <dgm:pt modelId="{50F1EB6F-7123-432C-AFB8-2F3634E0E7B9}" type="pres">
      <dgm:prSet presAssocID="{51312ECC-5B17-4B55-A31B-BD3D4B0B1407}" presName="node" presStyleLbl="node1" presStyleIdx="1" presStyleCnt="10">
        <dgm:presLayoutVars>
          <dgm:bulletEnabled val="1"/>
        </dgm:presLayoutVars>
      </dgm:prSet>
      <dgm:spPr/>
    </dgm:pt>
    <dgm:pt modelId="{2B046CB2-F3A6-408D-A8A2-5966F42EE255}" type="pres">
      <dgm:prSet presAssocID="{5ADD8FD1-DC98-4F6F-8795-F6B4093FCD1D}" presName="sibTrans" presStyleCnt="0"/>
      <dgm:spPr/>
    </dgm:pt>
    <dgm:pt modelId="{DF2FA0B0-1C01-47CE-B19B-9F74A12298E6}" type="pres">
      <dgm:prSet presAssocID="{8A9256FE-A9BF-40ED-A0ED-48D15FCAA339}" presName="node" presStyleLbl="node1" presStyleIdx="2" presStyleCnt="10">
        <dgm:presLayoutVars>
          <dgm:bulletEnabled val="1"/>
        </dgm:presLayoutVars>
      </dgm:prSet>
      <dgm:spPr/>
    </dgm:pt>
    <dgm:pt modelId="{D49CA1E0-D3E0-4DEA-872B-CECDB485CE72}" type="pres">
      <dgm:prSet presAssocID="{2F9BB5EC-D60D-477F-BEAB-7CD3616933A0}" presName="sibTrans" presStyleCnt="0"/>
      <dgm:spPr/>
    </dgm:pt>
    <dgm:pt modelId="{31E7A0EC-A750-4A17-82E0-76247AE249C8}" type="pres">
      <dgm:prSet presAssocID="{C530CC84-9C61-49D2-8ECD-EDF7C47C65F0}" presName="node" presStyleLbl="node1" presStyleIdx="3" presStyleCnt="10">
        <dgm:presLayoutVars>
          <dgm:bulletEnabled val="1"/>
        </dgm:presLayoutVars>
      </dgm:prSet>
      <dgm:spPr/>
    </dgm:pt>
    <dgm:pt modelId="{4F55DA96-FCC8-44D9-BE5C-424A67BF6AE4}" type="pres">
      <dgm:prSet presAssocID="{3747CB87-B096-4740-861C-817FF99DFA9C}" presName="sibTrans" presStyleCnt="0"/>
      <dgm:spPr/>
    </dgm:pt>
    <dgm:pt modelId="{8AC0EB73-BC64-4988-9418-2B9D06EEE203}" type="pres">
      <dgm:prSet presAssocID="{257775B1-6A74-4DE0-8D11-BC5F78517F83}" presName="node" presStyleLbl="node1" presStyleIdx="4" presStyleCnt="10">
        <dgm:presLayoutVars>
          <dgm:bulletEnabled val="1"/>
        </dgm:presLayoutVars>
      </dgm:prSet>
      <dgm:spPr/>
    </dgm:pt>
    <dgm:pt modelId="{75FFB2A4-C0E7-4400-9F2E-D9E63F5AC476}" type="pres">
      <dgm:prSet presAssocID="{5954CDD7-D3F1-40C5-853D-BC1395C6222F}" presName="sibTrans" presStyleCnt="0"/>
      <dgm:spPr/>
    </dgm:pt>
    <dgm:pt modelId="{0EADD1EA-49A5-4E17-BA5F-0FA1E49D7E7C}" type="pres">
      <dgm:prSet presAssocID="{34295547-B2CA-464C-A747-3825A032DD4A}" presName="node" presStyleLbl="node1" presStyleIdx="5" presStyleCnt="10">
        <dgm:presLayoutVars>
          <dgm:bulletEnabled val="1"/>
        </dgm:presLayoutVars>
      </dgm:prSet>
      <dgm:spPr/>
    </dgm:pt>
    <dgm:pt modelId="{202C622E-5810-493B-978B-6119561AF6C4}" type="pres">
      <dgm:prSet presAssocID="{CD99DB60-9EE5-47C7-A76D-9768C12228BC}" presName="sibTrans" presStyleCnt="0"/>
      <dgm:spPr/>
    </dgm:pt>
    <dgm:pt modelId="{80B688E1-31CE-403E-B3C6-C7CF0192C24D}" type="pres">
      <dgm:prSet presAssocID="{09F362E2-5C84-4C9B-8996-C76FEC86232E}" presName="node" presStyleLbl="node1" presStyleIdx="6" presStyleCnt="10">
        <dgm:presLayoutVars>
          <dgm:bulletEnabled val="1"/>
        </dgm:presLayoutVars>
      </dgm:prSet>
      <dgm:spPr/>
    </dgm:pt>
    <dgm:pt modelId="{DEF215FC-8F4B-4301-B198-3BD0F376C54A}" type="pres">
      <dgm:prSet presAssocID="{6EA9B0CD-FF9F-448B-B20D-9B16A8223449}" presName="sibTrans" presStyleCnt="0"/>
      <dgm:spPr/>
    </dgm:pt>
    <dgm:pt modelId="{B0F2AF03-DB3E-4E18-B04D-292FB7C1501D}" type="pres">
      <dgm:prSet presAssocID="{1C872CAE-1845-46EE-9489-06D116A63311}" presName="node" presStyleLbl="node1" presStyleIdx="7" presStyleCnt="10">
        <dgm:presLayoutVars>
          <dgm:bulletEnabled val="1"/>
        </dgm:presLayoutVars>
      </dgm:prSet>
      <dgm:spPr/>
    </dgm:pt>
    <dgm:pt modelId="{51B8D196-FE60-4653-96AA-515CF2A1B98F}" type="pres">
      <dgm:prSet presAssocID="{EC0352B1-AF97-4C21-938A-981AEC1C1B2B}" presName="sibTrans" presStyleCnt="0"/>
      <dgm:spPr/>
    </dgm:pt>
    <dgm:pt modelId="{2F3CF160-8235-4031-9313-20DCED80DBBD}" type="pres">
      <dgm:prSet presAssocID="{92252B1D-314D-4D97-B95E-307590D389DA}" presName="node" presStyleLbl="node1" presStyleIdx="8" presStyleCnt="10">
        <dgm:presLayoutVars>
          <dgm:bulletEnabled val="1"/>
        </dgm:presLayoutVars>
      </dgm:prSet>
      <dgm:spPr/>
    </dgm:pt>
    <dgm:pt modelId="{92C853F3-1F4F-4DE4-9B17-15EF6EC9380D}" type="pres">
      <dgm:prSet presAssocID="{81BAB4A2-D1F3-41F9-B79D-F3176F76F8BB}" presName="sibTrans" presStyleCnt="0"/>
      <dgm:spPr/>
    </dgm:pt>
    <dgm:pt modelId="{88947DF6-AF17-4012-BF59-2A58AF1129F0}" type="pres">
      <dgm:prSet presAssocID="{6811E089-7B24-4515-BEBA-D06BB9D29464}" presName="node" presStyleLbl="node1" presStyleIdx="9" presStyleCnt="10">
        <dgm:presLayoutVars>
          <dgm:bulletEnabled val="1"/>
        </dgm:presLayoutVars>
      </dgm:prSet>
      <dgm:spPr/>
    </dgm:pt>
  </dgm:ptLst>
  <dgm:cxnLst>
    <dgm:cxn modelId="{2D7C4703-F566-4D24-B2D1-D16FBFCEE7D2}" type="presOf" srcId="{92252B1D-314D-4D97-B95E-307590D389DA}" destId="{2F3CF160-8235-4031-9313-20DCED80DBBD}" srcOrd="0" destOrd="0" presId="urn:microsoft.com/office/officeart/2005/8/layout/default"/>
    <dgm:cxn modelId="{7972B10E-491A-40BE-961B-5C678500FCF4}" srcId="{201781B8-1794-4382-BF7B-539098B8A3CC}" destId="{6811E089-7B24-4515-BEBA-D06BB9D29464}" srcOrd="9" destOrd="0" parTransId="{B766B1FE-9FB4-4ACD-BB86-3C387A37AA7E}" sibTransId="{1E675EB7-DD92-4E22-BFBC-4F1D8785318D}"/>
    <dgm:cxn modelId="{97ECBD1C-CF95-4F7E-AEAF-5E6BFAE8BDE5}" type="presOf" srcId="{6811E089-7B24-4515-BEBA-D06BB9D29464}" destId="{88947DF6-AF17-4012-BF59-2A58AF1129F0}" srcOrd="0" destOrd="0" presId="urn:microsoft.com/office/officeart/2005/8/layout/default"/>
    <dgm:cxn modelId="{DBEDC629-0981-4091-8BA5-744FED44A54C}" srcId="{201781B8-1794-4382-BF7B-539098B8A3CC}" destId="{92252B1D-314D-4D97-B95E-307590D389DA}" srcOrd="8" destOrd="0" parTransId="{FAA33706-6482-4BBD-A37B-23FE1E276783}" sibTransId="{81BAB4A2-D1F3-41F9-B79D-F3176F76F8BB}"/>
    <dgm:cxn modelId="{674A8F31-C992-46B0-9FFA-778C7D3581F7}" type="presOf" srcId="{C530CC84-9C61-49D2-8ECD-EDF7C47C65F0}" destId="{31E7A0EC-A750-4A17-82E0-76247AE249C8}" srcOrd="0" destOrd="0" presId="urn:microsoft.com/office/officeart/2005/8/layout/default"/>
    <dgm:cxn modelId="{75E7365D-7034-4A65-8047-0E7630A67DBF}" srcId="{201781B8-1794-4382-BF7B-539098B8A3CC}" destId="{34295547-B2CA-464C-A747-3825A032DD4A}" srcOrd="5" destOrd="0" parTransId="{35F01FC8-634C-4015-A227-C6479584D7BC}" sibTransId="{CD99DB60-9EE5-47C7-A76D-9768C12228BC}"/>
    <dgm:cxn modelId="{5F4A004F-E08A-4865-A851-C25B484018F7}" type="presOf" srcId="{34295547-B2CA-464C-A747-3825A032DD4A}" destId="{0EADD1EA-49A5-4E17-BA5F-0FA1E49D7E7C}" srcOrd="0" destOrd="0" presId="urn:microsoft.com/office/officeart/2005/8/layout/default"/>
    <dgm:cxn modelId="{2D0F7B72-B31F-4893-A3B6-89807B7F77E5}" type="presOf" srcId="{323987E3-027D-412D-A94B-16A8B3AD0F02}" destId="{0A21F01A-F4D2-4E36-BF7B-7E6E0A0EFCBA}" srcOrd="0" destOrd="0" presId="urn:microsoft.com/office/officeart/2005/8/layout/default"/>
    <dgm:cxn modelId="{DCC91275-002F-4B3E-BEB9-949C75FE67F3}" type="presOf" srcId="{09F362E2-5C84-4C9B-8996-C76FEC86232E}" destId="{80B688E1-31CE-403E-B3C6-C7CF0192C24D}" srcOrd="0" destOrd="0" presId="urn:microsoft.com/office/officeart/2005/8/layout/default"/>
    <dgm:cxn modelId="{8D768B7B-FD56-48D4-AF19-18AE873045BD}" srcId="{201781B8-1794-4382-BF7B-539098B8A3CC}" destId="{09F362E2-5C84-4C9B-8996-C76FEC86232E}" srcOrd="6" destOrd="0" parTransId="{F1283158-4C87-4816-8354-D6BDF5AEEF39}" sibTransId="{6EA9B0CD-FF9F-448B-B20D-9B16A8223449}"/>
    <dgm:cxn modelId="{6249257D-213E-44D1-8517-9401D5C5E80B}" srcId="{201781B8-1794-4382-BF7B-539098B8A3CC}" destId="{C530CC84-9C61-49D2-8ECD-EDF7C47C65F0}" srcOrd="3" destOrd="0" parTransId="{4E5D0C57-EA53-439E-AE02-598E72A40FDC}" sibTransId="{3747CB87-B096-4740-861C-817FF99DFA9C}"/>
    <dgm:cxn modelId="{B3B32090-36FC-4EDC-B3C7-AC2857A796FC}" type="presOf" srcId="{1C872CAE-1845-46EE-9489-06D116A63311}" destId="{B0F2AF03-DB3E-4E18-B04D-292FB7C1501D}" srcOrd="0" destOrd="0" presId="urn:microsoft.com/office/officeart/2005/8/layout/default"/>
    <dgm:cxn modelId="{9747E194-3237-45B6-91D9-95041EBE042A}" srcId="{201781B8-1794-4382-BF7B-539098B8A3CC}" destId="{323987E3-027D-412D-A94B-16A8B3AD0F02}" srcOrd="0" destOrd="0" parTransId="{FFC0A6DC-C6C4-4A1D-8F5C-8FD5D94D2371}" sibTransId="{646EDF1D-E938-47FF-97D5-AB666FA0C911}"/>
    <dgm:cxn modelId="{510C9CA9-1E5D-4BB2-80EF-8743ECAB2E75}" type="presOf" srcId="{51312ECC-5B17-4B55-A31B-BD3D4B0B1407}" destId="{50F1EB6F-7123-432C-AFB8-2F3634E0E7B9}" srcOrd="0" destOrd="0" presId="urn:microsoft.com/office/officeart/2005/8/layout/default"/>
    <dgm:cxn modelId="{9EACD6AE-B58C-4D8A-81D1-1A3260D85349}" srcId="{201781B8-1794-4382-BF7B-539098B8A3CC}" destId="{1C872CAE-1845-46EE-9489-06D116A63311}" srcOrd="7" destOrd="0" parTransId="{7C5B278E-C608-410B-BEA1-5AC79FCAD977}" sibTransId="{EC0352B1-AF97-4C21-938A-981AEC1C1B2B}"/>
    <dgm:cxn modelId="{72E884B4-98DD-457A-91BF-22BD4962D1C8}" srcId="{201781B8-1794-4382-BF7B-539098B8A3CC}" destId="{51312ECC-5B17-4B55-A31B-BD3D4B0B1407}" srcOrd="1" destOrd="0" parTransId="{65A7777F-F44C-4808-A1ED-9B99BD3C9EB6}" sibTransId="{5ADD8FD1-DC98-4F6F-8795-F6B4093FCD1D}"/>
    <dgm:cxn modelId="{0911EAB8-9682-45BC-AB38-2256A72856E0}" srcId="{201781B8-1794-4382-BF7B-539098B8A3CC}" destId="{8A9256FE-A9BF-40ED-A0ED-48D15FCAA339}" srcOrd="2" destOrd="0" parTransId="{05AD6BCB-0A48-4FA7-9BE9-F2528A03DE73}" sibTransId="{2F9BB5EC-D60D-477F-BEAB-7CD3616933A0}"/>
    <dgm:cxn modelId="{33E523BD-F061-4799-8BC7-5E6E7DCE9570}" type="presOf" srcId="{257775B1-6A74-4DE0-8D11-BC5F78517F83}" destId="{8AC0EB73-BC64-4988-9418-2B9D06EEE203}" srcOrd="0" destOrd="0" presId="urn:microsoft.com/office/officeart/2005/8/layout/default"/>
    <dgm:cxn modelId="{848A5BC0-1432-4995-AC8C-3E3B6E83904F}" type="presOf" srcId="{8A9256FE-A9BF-40ED-A0ED-48D15FCAA339}" destId="{DF2FA0B0-1C01-47CE-B19B-9F74A12298E6}" srcOrd="0" destOrd="0" presId="urn:microsoft.com/office/officeart/2005/8/layout/default"/>
    <dgm:cxn modelId="{A028DBD6-30BD-45FE-A65F-C7632EE8A88E}" type="presOf" srcId="{201781B8-1794-4382-BF7B-539098B8A3CC}" destId="{3A20D482-5E05-4620-893E-598477B97BC5}" srcOrd="0" destOrd="0" presId="urn:microsoft.com/office/officeart/2005/8/layout/default"/>
    <dgm:cxn modelId="{62AF7CE7-ACE9-4C71-826C-998C7448B69E}" srcId="{201781B8-1794-4382-BF7B-539098B8A3CC}" destId="{257775B1-6A74-4DE0-8D11-BC5F78517F83}" srcOrd="4" destOrd="0" parTransId="{24E9C96B-1480-49D7-8D26-65A55FE4B52F}" sibTransId="{5954CDD7-D3F1-40C5-853D-BC1395C6222F}"/>
    <dgm:cxn modelId="{19B4647E-0316-49EC-B6BA-F844CE14A9E0}" type="presParOf" srcId="{3A20D482-5E05-4620-893E-598477B97BC5}" destId="{0A21F01A-F4D2-4E36-BF7B-7E6E0A0EFCBA}" srcOrd="0" destOrd="0" presId="urn:microsoft.com/office/officeart/2005/8/layout/default"/>
    <dgm:cxn modelId="{5CB7E13E-DB64-40FF-8350-7E47FD31200F}" type="presParOf" srcId="{3A20D482-5E05-4620-893E-598477B97BC5}" destId="{040ED0BC-DB4B-49EB-A885-57F03647B5AC}" srcOrd="1" destOrd="0" presId="urn:microsoft.com/office/officeart/2005/8/layout/default"/>
    <dgm:cxn modelId="{C049CE53-172D-40D2-916F-679D35CBEF57}" type="presParOf" srcId="{3A20D482-5E05-4620-893E-598477B97BC5}" destId="{50F1EB6F-7123-432C-AFB8-2F3634E0E7B9}" srcOrd="2" destOrd="0" presId="urn:microsoft.com/office/officeart/2005/8/layout/default"/>
    <dgm:cxn modelId="{0C700DB2-DCC3-4224-828B-F4024854BF64}" type="presParOf" srcId="{3A20D482-5E05-4620-893E-598477B97BC5}" destId="{2B046CB2-F3A6-408D-A8A2-5966F42EE255}" srcOrd="3" destOrd="0" presId="urn:microsoft.com/office/officeart/2005/8/layout/default"/>
    <dgm:cxn modelId="{9E74FE02-A2B2-4F58-BB42-47135DC2DA69}" type="presParOf" srcId="{3A20D482-5E05-4620-893E-598477B97BC5}" destId="{DF2FA0B0-1C01-47CE-B19B-9F74A12298E6}" srcOrd="4" destOrd="0" presId="urn:microsoft.com/office/officeart/2005/8/layout/default"/>
    <dgm:cxn modelId="{9E16F974-4E42-42A0-BDD2-D492B355A21B}" type="presParOf" srcId="{3A20D482-5E05-4620-893E-598477B97BC5}" destId="{D49CA1E0-D3E0-4DEA-872B-CECDB485CE72}" srcOrd="5" destOrd="0" presId="urn:microsoft.com/office/officeart/2005/8/layout/default"/>
    <dgm:cxn modelId="{0252CC9B-2F05-480D-BAEB-CF3B48990767}" type="presParOf" srcId="{3A20D482-5E05-4620-893E-598477B97BC5}" destId="{31E7A0EC-A750-4A17-82E0-76247AE249C8}" srcOrd="6" destOrd="0" presId="urn:microsoft.com/office/officeart/2005/8/layout/default"/>
    <dgm:cxn modelId="{24F67B42-9AE6-407B-8AAB-B414D93B8B21}" type="presParOf" srcId="{3A20D482-5E05-4620-893E-598477B97BC5}" destId="{4F55DA96-FCC8-44D9-BE5C-424A67BF6AE4}" srcOrd="7" destOrd="0" presId="urn:microsoft.com/office/officeart/2005/8/layout/default"/>
    <dgm:cxn modelId="{41238E87-1443-4F7E-833A-73E54F0FA5E1}" type="presParOf" srcId="{3A20D482-5E05-4620-893E-598477B97BC5}" destId="{8AC0EB73-BC64-4988-9418-2B9D06EEE203}" srcOrd="8" destOrd="0" presId="urn:microsoft.com/office/officeart/2005/8/layout/default"/>
    <dgm:cxn modelId="{559D4931-B09F-487F-B200-9CA8AFB9E270}" type="presParOf" srcId="{3A20D482-5E05-4620-893E-598477B97BC5}" destId="{75FFB2A4-C0E7-4400-9F2E-D9E63F5AC476}" srcOrd="9" destOrd="0" presId="urn:microsoft.com/office/officeart/2005/8/layout/default"/>
    <dgm:cxn modelId="{790EC6C7-643F-4B6D-8B11-2D32A59F4517}" type="presParOf" srcId="{3A20D482-5E05-4620-893E-598477B97BC5}" destId="{0EADD1EA-49A5-4E17-BA5F-0FA1E49D7E7C}" srcOrd="10" destOrd="0" presId="urn:microsoft.com/office/officeart/2005/8/layout/default"/>
    <dgm:cxn modelId="{AA6C92A3-4C25-4C40-A3A7-A922C9996527}" type="presParOf" srcId="{3A20D482-5E05-4620-893E-598477B97BC5}" destId="{202C622E-5810-493B-978B-6119561AF6C4}" srcOrd="11" destOrd="0" presId="urn:microsoft.com/office/officeart/2005/8/layout/default"/>
    <dgm:cxn modelId="{0BF7D4CC-6349-4616-B53F-9D1681B81831}" type="presParOf" srcId="{3A20D482-5E05-4620-893E-598477B97BC5}" destId="{80B688E1-31CE-403E-B3C6-C7CF0192C24D}" srcOrd="12" destOrd="0" presId="urn:microsoft.com/office/officeart/2005/8/layout/default"/>
    <dgm:cxn modelId="{B26E4260-2366-4329-936D-995EE31B07BA}" type="presParOf" srcId="{3A20D482-5E05-4620-893E-598477B97BC5}" destId="{DEF215FC-8F4B-4301-B198-3BD0F376C54A}" srcOrd="13" destOrd="0" presId="urn:microsoft.com/office/officeart/2005/8/layout/default"/>
    <dgm:cxn modelId="{2ABE8888-A7F4-4A33-B589-ACFC83EC5A04}" type="presParOf" srcId="{3A20D482-5E05-4620-893E-598477B97BC5}" destId="{B0F2AF03-DB3E-4E18-B04D-292FB7C1501D}" srcOrd="14" destOrd="0" presId="urn:microsoft.com/office/officeart/2005/8/layout/default"/>
    <dgm:cxn modelId="{EEAB6FF5-D539-4796-8DE4-B5701722F536}" type="presParOf" srcId="{3A20D482-5E05-4620-893E-598477B97BC5}" destId="{51B8D196-FE60-4653-96AA-515CF2A1B98F}" srcOrd="15" destOrd="0" presId="urn:microsoft.com/office/officeart/2005/8/layout/default"/>
    <dgm:cxn modelId="{EED6E207-B32D-47B0-BB29-79E49E056F1F}" type="presParOf" srcId="{3A20D482-5E05-4620-893E-598477B97BC5}" destId="{2F3CF160-8235-4031-9313-20DCED80DBBD}" srcOrd="16" destOrd="0" presId="urn:microsoft.com/office/officeart/2005/8/layout/default"/>
    <dgm:cxn modelId="{AEA8A552-3D65-4C8D-894E-AD8C2858896D}" type="presParOf" srcId="{3A20D482-5E05-4620-893E-598477B97BC5}" destId="{92C853F3-1F4F-4DE4-9B17-15EF6EC9380D}" srcOrd="17" destOrd="0" presId="urn:microsoft.com/office/officeart/2005/8/layout/default"/>
    <dgm:cxn modelId="{735F974F-9B63-4A6E-8862-B2134195081F}" type="presParOf" srcId="{3A20D482-5E05-4620-893E-598477B97BC5}" destId="{88947DF6-AF17-4012-BF59-2A58AF1129F0}"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3AA0C75-BF57-42AA-BDC5-70830E579CA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6495270-7EEE-4A3D-8D30-507D266F7783}">
      <dgm:prSet/>
      <dgm:spPr/>
      <dgm:t>
        <a:bodyPr/>
        <a:lstStyle/>
        <a:p>
          <a:pPr>
            <a:defRPr cap="all"/>
          </a:pPr>
          <a:r>
            <a:rPr lang="en-US"/>
            <a:t>Awareness of one’s needs, emotions, limitation </a:t>
          </a:r>
        </a:p>
      </dgm:t>
    </dgm:pt>
    <dgm:pt modelId="{CF4B367D-AC9D-41D0-A07F-0452D8889036}" type="parTrans" cxnId="{B2126175-EF7E-4DFA-829A-CEEC61E4A740}">
      <dgm:prSet/>
      <dgm:spPr/>
      <dgm:t>
        <a:bodyPr/>
        <a:lstStyle/>
        <a:p>
          <a:endParaRPr lang="en-US"/>
        </a:p>
      </dgm:t>
    </dgm:pt>
    <dgm:pt modelId="{B6298886-10DA-4399-BF2D-B2CA69C0CA97}" type="sibTrans" cxnId="{B2126175-EF7E-4DFA-829A-CEEC61E4A740}">
      <dgm:prSet/>
      <dgm:spPr/>
      <dgm:t>
        <a:bodyPr/>
        <a:lstStyle/>
        <a:p>
          <a:endParaRPr lang="en-US"/>
        </a:p>
      </dgm:t>
    </dgm:pt>
    <dgm:pt modelId="{02BEBCFC-5940-4CC6-A9AA-B11EC29EDC8C}">
      <dgm:prSet/>
      <dgm:spPr/>
      <dgm:t>
        <a:bodyPr/>
        <a:lstStyle/>
        <a:p>
          <a:pPr>
            <a:defRPr cap="all"/>
          </a:pPr>
          <a:r>
            <a:rPr lang="en-US"/>
            <a:t>Balance: Work –Play &amp; rest </a:t>
          </a:r>
        </a:p>
      </dgm:t>
    </dgm:pt>
    <dgm:pt modelId="{D165814A-DF9E-45AE-9564-DAC1BCBBCBF1}" type="parTrans" cxnId="{D8643C87-52D3-44AF-8B14-D75436F529AB}">
      <dgm:prSet/>
      <dgm:spPr/>
      <dgm:t>
        <a:bodyPr/>
        <a:lstStyle/>
        <a:p>
          <a:endParaRPr lang="en-US"/>
        </a:p>
      </dgm:t>
    </dgm:pt>
    <dgm:pt modelId="{21C0522D-75FD-4664-A53D-C658237E440B}" type="sibTrans" cxnId="{D8643C87-52D3-44AF-8B14-D75436F529AB}">
      <dgm:prSet/>
      <dgm:spPr/>
      <dgm:t>
        <a:bodyPr/>
        <a:lstStyle/>
        <a:p>
          <a:endParaRPr lang="en-US"/>
        </a:p>
      </dgm:t>
    </dgm:pt>
    <dgm:pt modelId="{B490349D-4514-45B0-9904-3399AADD0B16}">
      <dgm:prSet/>
      <dgm:spPr/>
      <dgm:t>
        <a:bodyPr/>
        <a:lstStyle/>
        <a:p>
          <a:pPr>
            <a:defRPr cap="all"/>
          </a:pPr>
          <a:r>
            <a:rPr lang="en-US"/>
            <a:t>Connections with oneself, to others and to a sense of purpose.</a:t>
          </a:r>
        </a:p>
      </dgm:t>
    </dgm:pt>
    <dgm:pt modelId="{EEE01120-3EE5-4448-B163-1AC2D5CB4A71}" type="parTrans" cxnId="{8F9E5502-B7D6-44F4-9117-951422C4EA13}">
      <dgm:prSet/>
      <dgm:spPr/>
      <dgm:t>
        <a:bodyPr/>
        <a:lstStyle/>
        <a:p>
          <a:endParaRPr lang="en-US"/>
        </a:p>
      </dgm:t>
    </dgm:pt>
    <dgm:pt modelId="{05243A82-2B90-4288-96C7-5D21578F6185}" type="sibTrans" cxnId="{8F9E5502-B7D6-44F4-9117-951422C4EA13}">
      <dgm:prSet/>
      <dgm:spPr/>
      <dgm:t>
        <a:bodyPr/>
        <a:lstStyle/>
        <a:p>
          <a:endParaRPr lang="en-US"/>
        </a:p>
      </dgm:t>
    </dgm:pt>
    <dgm:pt modelId="{CC65EBCB-A309-4E9F-B208-136DDC581B44}" type="pres">
      <dgm:prSet presAssocID="{83AA0C75-BF57-42AA-BDC5-70830E579CAE}" presName="root" presStyleCnt="0">
        <dgm:presLayoutVars>
          <dgm:dir/>
          <dgm:resizeHandles val="exact"/>
        </dgm:presLayoutVars>
      </dgm:prSet>
      <dgm:spPr/>
    </dgm:pt>
    <dgm:pt modelId="{923262A7-9B13-47A4-9B1E-0D0E85108277}" type="pres">
      <dgm:prSet presAssocID="{A6495270-7EEE-4A3D-8D30-507D266F7783}" presName="compNode" presStyleCnt="0"/>
      <dgm:spPr/>
    </dgm:pt>
    <dgm:pt modelId="{A28FD3E9-2806-444D-905B-72C8B344B2FB}" type="pres">
      <dgm:prSet presAssocID="{A6495270-7EEE-4A3D-8D30-507D266F7783}" presName="iconBgRect" presStyleLbl="bgShp" presStyleIdx="0" presStyleCnt="3"/>
      <dgm:spPr/>
    </dgm:pt>
    <dgm:pt modelId="{F1C3D864-A4AF-4312-845C-09217938764E}" type="pres">
      <dgm:prSet presAssocID="{A6495270-7EEE-4A3D-8D30-507D266F778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orried Face with No Fill"/>
        </a:ext>
      </dgm:extLst>
    </dgm:pt>
    <dgm:pt modelId="{8F89E3B8-D38A-47A0-9CD9-5EA81AC6438B}" type="pres">
      <dgm:prSet presAssocID="{A6495270-7EEE-4A3D-8D30-507D266F7783}" presName="spaceRect" presStyleCnt="0"/>
      <dgm:spPr/>
    </dgm:pt>
    <dgm:pt modelId="{9DDCBBB6-396B-408C-B82B-AF22226795B2}" type="pres">
      <dgm:prSet presAssocID="{A6495270-7EEE-4A3D-8D30-507D266F7783}" presName="textRect" presStyleLbl="revTx" presStyleIdx="0" presStyleCnt="3">
        <dgm:presLayoutVars>
          <dgm:chMax val="1"/>
          <dgm:chPref val="1"/>
        </dgm:presLayoutVars>
      </dgm:prSet>
      <dgm:spPr/>
    </dgm:pt>
    <dgm:pt modelId="{5AB06A42-AF76-48F8-A0BC-E387CF80F1B7}" type="pres">
      <dgm:prSet presAssocID="{B6298886-10DA-4399-BF2D-B2CA69C0CA97}" presName="sibTrans" presStyleCnt="0"/>
      <dgm:spPr/>
    </dgm:pt>
    <dgm:pt modelId="{9B9BF286-9D13-4F40-AAD5-BFDF41CB7732}" type="pres">
      <dgm:prSet presAssocID="{02BEBCFC-5940-4CC6-A9AA-B11EC29EDC8C}" presName="compNode" presStyleCnt="0"/>
      <dgm:spPr/>
    </dgm:pt>
    <dgm:pt modelId="{0CF426F7-FC1F-4BA6-9785-8DDCDDA66C19}" type="pres">
      <dgm:prSet presAssocID="{02BEBCFC-5940-4CC6-A9AA-B11EC29EDC8C}" presName="iconBgRect" presStyleLbl="bgShp" presStyleIdx="1" presStyleCnt="3"/>
      <dgm:spPr/>
    </dgm:pt>
    <dgm:pt modelId="{F39A28C4-C1AB-4BE7-9AD7-4635093F5F18}" type="pres">
      <dgm:prSet presAssocID="{02BEBCFC-5940-4CC6-A9AA-B11EC29EDC8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71EA23A0-BBF1-4821-B7BD-4A87170C124E}" type="pres">
      <dgm:prSet presAssocID="{02BEBCFC-5940-4CC6-A9AA-B11EC29EDC8C}" presName="spaceRect" presStyleCnt="0"/>
      <dgm:spPr/>
    </dgm:pt>
    <dgm:pt modelId="{8371E8EF-6BC2-4CFF-AE5C-B0058298482F}" type="pres">
      <dgm:prSet presAssocID="{02BEBCFC-5940-4CC6-A9AA-B11EC29EDC8C}" presName="textRect" presStyleLbl="revTx" presStyleIdx="1" presStyleCnt="3">
        <dgm:presLayoutVars>
          <dgm:chMax val="1"/>
          <dgm:chPref val="1"/>
        </dgm:presLayoutVars>
      </dgm:prSet>
      <dgm:spPr/>
    </dgm:pt>
    <dgm:pt modelId="{4E0A0AD8-F2E0-45CF-B5F5-4C953B7DF1D6}" type="pres">
      <dgm:prSet presAssocID="{21C0522D-75FD-4664-A53D-C658237E440B}" presName="sibTrans" presStyleCnt="0"/>
      <dgm:spPr/>
    </dgm:pt>
    <dgm:pt modelId="{952F90ED-8608-4D3B-BB17-B0BB83BFFBCA}" type="pres">
      <dgm:prSet presAssocID="{B490349D-4514-45B0-9904-3399AADD0B16}" presName="compNode" presStyleCnt="0"/>
      <dgm:spPr/>
    </dgm:pt>
    <dgm:pt modelId="{85975D63-D3F8-44BE-8CC3-D4650DCFDDBD}" type="pres">
      <dgm:prSet presAssocID="{B490349D-4514-45B0-9904-3399AADD0B16}" presName="iconBgRect" presStyleLbl="bgShp" presStyleIdx="2" presStyleCnt="3"/>
      <dgm:spPr/>
    </dgm:pt>
    <dgm:pt modelId="{B24D0781-5C7A-425B-B231-D19B0FF39AB5}" type="pres">
      <dgm:prSet presAssocID="{B490349D-4514-45B0-9904-3399AADD0B1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Network"/>
        </a:ext>
      </dgm:extLst>
    </dgm:pt>
    <dgm:pt modelId="{5666C705-BD7C-449F-9A3F-D8F86382CDB9}" type="pres">
      <dgm:prSet presAssocID="{B490349D-4514-45B0-9904-3399AADD0B16}" presName="spaceRect" presStyleCnt="0"/>
      <dgm:spPr/>
    </dgm:pt>
    <dgm:pt modelId="{E011BA26-2C19-4612-A3B9-354F35651530}" type="pres">
      <dgm:prSet presAssocID="{B490349D-4514-45B0-9904-3399AADD0B16}" presName="textRect" presStyleLbl="revTx" presStyleIdx="2" presStyleCnt="3">
        <dgm:presLayoutVars>
          <dgm:chMax val="1"/>
          <dgm:chPref val="1"/>
        </dgm:presLayoutVars>
      </dgm:prSet>
      <dgm:spPr/>
    </dgm:pt>
  </dgm:ptLst>
  <dgm:cxnLst>
    <dgm:cxn modelId="{8F9E5502-B7D6-44F4-9117-951422C4EA13}" srcId="{83AA0C75-BF57-42AA-BDC5-70830E579CAE}" destId="{B490349D-4514-45B0-9904-3399AADD0B16}" srcOrd="2" destOrd="0" parTransId="{EEE01120-3EE5-4448-B163-1AC2D5CB4A71}" sibTransId="{05243A82-2B90-4288-96C7-5D21578F6185}"/>
    <dgm:cxn modelId="{59CC4104-38F3-4B78-8737-A7CA6BBA183E}" type="presOf" srcId="{B490349D-4514-45B0-9904-3399AADD0B16}" destId="{E011BA26-2C19-4612-A3B9-354F35651530}" srcOrd="0" destOrd="0" presId="urn:microsoft.com/office/officeart/2018/5/layout/IconCircleLabelList"/>
    <dgm:cxn modelId="{150CAC72-3058-45A0-9E68-338753456F59}" type="presOf" srcId="{A6495270-7EEE-4A3D-8D30-507D266F7783}" destId="{9DDCBBB6-396B-408C-B82B-AF22226795B2}" srcOrd="0" destOrd="0" presId="urn:microsoft.com/office/officeart/2018/5/layout/IconCircleLabelList"/>
    <dgm:cxn modelId="{B2126175-EF7E-4DFA-829A-CEEC61E4A740}" srcId="{83AA0C75-BF57-42AA-BDC5-70830E579CAE}" destId="{A6495270-7EEE-4A3D-8D30-507D266F7783}" srcOrd="0" destOrd="0" parTransId="{CF4B367D-AC9D-41D0-A07F-0452D8889036}" sibTransId="{B6298886-10DA-4399-BF2D-B2CA69C0CA97}"/>
    <dgm:cxn modelId="{D8643C87-52D3-44AF-8B14-D75436F529AB}" srcId="{83AA0C75-BF57-42AA-BDC5-70830E579CAE}" destId="{02BEBCFC-5940-4CC6-A9AA-B11EC29EDC8C}" srcOrd="1" destOrd="0" parTransId="{D165814A-DF9E-45AE-9564-DAC1BCBBCBF1}" sibTransId="{21C0522D-75FD-4664-A53D-C658237E440B}"/>
    <dgm:cxn modelId="{BC47BBB4-491C-482C-96DF-189466DD6830}" type="presOf" srcId="{83AA0C75-BF57-42AA-BDC5-70830E579CAE}" destId="{CC65EBCB-A309-4E9F-B208-136DDC581B44}" srcOrd="0" destOrd="0" presId="urn:microsoft.com/office/officeart/2018/5/layout/IconCircleLabelList"/>
    <dgm:cxn modelId="{E2F67BED-7084-4CD3-9E22-EB692511AB07}" type="presOf" srcId="{02BEBCFC-5940-4CC6-A9AA-B11EC29EDC8C}" destId="{8371E8EF-6BC2-4CFF-AE5C-B0058298482F}" srcOrd="0" destOrd="0" presId="urn:microsoft.com/office/officeart/2018/5/layout/IconCircleLabelList"/>
    <dgm:cxn modelId="{9BE94F29-4765-4609-9E7C-44E94153463E}" type="presParOf" srcId="{CC65EBCB-A309-4E9F-B208-136DDC581B44}" destId="{923262A7-9B13-47A4-9B1E-0D0E85108277}" srcOrd="0" destOrd="0" presId="urn:microsoft.com/office/officeart/2018/5/layout/IconCircleLabelList"/>
    <dgm:cxn modelId="{45A17D65-636B-47F4-9E4B-374A1078C2A5}" type="presParOf" srcId="{923262A7-9B13-47A4-9B1E-0D0E85108277}" destId="{A28FD3E9-2806-444D-905B-72C8B344B2FB}" srcOrd="0" destOrd="0" presId="urn:microsoft.com/office/officeart/2018/5/layout/IconCircleLabelList"/>
    <dgm:cxn modelId="{A171BCE9-2E60-41CA-87BA-99385DDE7595}" type="presParOf" srcId="{923262A7-9B13-47A4-9B1E-0D0E85108277}" destId="{F1C3D864-A4AF-4312-845C-09217938764E}" srcOrd="1" destOrd="0" presId="urn:microsoft.com/office/officeart/2018/5/layout/IconCircleLabelList"/>
    <dgm:cxn modelId="{6A046DF1-9A17-4A92-9CD8-9F802BF5BA5F}" type="presParOf" srcId="{923262A7-9B13-47A4-9B1E-0D0E85108277}" destId="{8F89E3B8-D38A-47A0-9CD9-5EA81AC6438B}" srcOrd="2" destOrd="0" presId="urn:microsoft.com/office/officeart/2018/5/layout/IconCircleLabelList"/>
    <dgm:cxn modelId="{D78A4F2D-D2A9-437F-AD70-01D1D85D3815}" type="presParOf" srcId="{923262A7-9B13-47A4-9B1E-0D0E85108277}" destId="{9DDCBBB6-396B-408C-B82B-AF22226795B2}" srcOrd="3" destOrd="0" presId="urn:microsoft.com/office/officeart/2018/5/layout/IconCircleLabelList"/>
    <dgm:cxn modelId="{C657F4BE-09DA-4332-B357-7F072A75AD7E}" type="presParOf" srcId="{CC65EBCB-A309-4E9F-B208-136DDC581B44}" destId="{5AB06A42-AF76-48F8-A0BC-E387CF80F1B7}" srcOrd="1" destOrd="0" presId="urn:microsoft.com/office/officeart/2018/5/layout/IconCircleLabelList"/>
    <dgm:cxn modelId="{B87EAE43-81B1-417D-8337-C65291A85798}" type="presParOf" srcId="{CC65EBCB-A309-4E9F-B208-136DDC581B44}" destId="{9B9BF286-9D13-4F40-AAD5-BFDF41CB7732}" srcOrd="2" destOrd="0" presId="urn:microsoft.com/office/officeart/2018/5/layout/IconCircleLabelList"/>
    <dgm:cxn modelId="{CD97DE2A-D9D9-458C-A80F-F35C1085847A}" type="presParOf" srcId="{9B9BF286-9D13-4F40-AAD5-BFDF41CB7732}" destId="{0CF426F7-FC1F-4BA6-9785-8DDCDDA66C19}" srcOrd="0" destOrd="0" presId="urn:microsoft.com/office/officeart/2018/5/layout/IconCircleLabelList"/>
    <dgm:cxn modelId="{7B7BE10F-808B-4D78-B22C-86137151F337}" type="presParOf" srcId="{9B9BF286-9D13-4F40-AAD5-BFDF41CB7732}" destId="{F39A28C4-C1AB-4BE7-9AD7-4635093F5F18}" srcOrd="1" destOrd="0" presId="urn:microsoft.com/office/officeart/2018/5/layout/IconCircleLabelList"/>
    <dgm:cxn modelId="{05482BBA-1CEE-4DA3-B1CA-EBBDAB6EF634}" type="presParOf" srcId="{9B9BF286-9D13-4F40-AAD5-BFDF41CB7732}" destId="{71EA23A0-BBF1-4821-B7BD-4A87170C124E}" srcOrd="2" destOrd="0" presId="urn:microsoft.com/office/officeart/2018/5/layout/IconCircleLabelList"/>
    <dgm:cxn modelId="{D4B0A63D-DF4E-4E09-B485-16985EFA93E3}" type="presParOf" srcId="{9B9BF286-9D13-4F40-AAD5-BFDF41CB7732}" destId="{8371E8EF-6BC2-4CFF-AE5C-B0058298482F}" srcOrd="3" destOrd="0" presId="urn:microsoft.com/office/officeart/2018/5/layout/IconCircleLabelList"/>
    <dgm:cxn modelId="{4BC44BC4-BE86-4662-919F-9E42DDBB2460}" type="presParOf" srcId="{CC65EBCB-A309-4E9F-B208-136DDC581B44}" destId="{4E0A0AD8-F2E0-45CF-B5F5-4C953B7DF1D6}" srcOrd="3" destOrd="0" presId="urn:microsoft.com/office/officeart/2018/5/layout/IconCircleLabelList"/>
    <dgm:cxn modelId="{AF502B2B-D791-4D9B-8696-B2B205EEC812}" type="presParOf" srcId="{CC65EBCB-A309-4E9F-B208-136DDC581B44}" destId="{952F90ED-8608-4D3B-BB17-B0BB83BFFBCA}" srcOrd="4" destOrd="0" presId="urn:microsoft.com/office/officeart/2018/5/layout/IconCircleLabelList"/>
    <dgm:cxn modelId="{EA3B3544-A8AC-431A-BDF7-6DB7E3846DB2}" type="presParOf" srcId="{952F90ED-8608-4D3B-BB17-B0BB83BFFBCA}" destId="{85975D63-D3F8-44BE-8CC3-D4650DCFDDBD}" srcOrd="0" destOrd="0" presId="urn:microsoft.com/office/officeart/2018/5/layout/IconCircleLabelList"/>
    <dgm:cxn modelId="{802A1892-6CA2-490C-88F1-A47DE36F1959}" type="presParOf" srcId="{952F90ED-8608-4D3B-BB17-B0BB83BFFBCA}" destId="{B24D0781-5C7A-425B-B231-D19B0FF39AB5}" srcOrd="1" destOrd="0" presId="urn:microsoft.com/office/officeart/2018/5/layout/IconCircleLabelList"/>
    <dgm:cxn modelId="{3AD2F3D1-D2D7-4609-9E00-2300EF0EA063}" type="presParOf" srcId="{952F90ED-8608-4D3B-BB17-B0BB83BFFBCA}" destId="{5666C705-BD7C-449F-9A3F-D8F86382CDB9}" srcOrd="2" destOrd="0" presId="urn:microsoft.com/office/officeart/2018/5/layout/IconCircleLabelList"/>
    <dgm:cxn modelId="{93F521F5-FF60-43C2-AD84-3D7951F1B113}" type="presParOf" srcId="{952F90ED-8608-4D3B-BB17-B0BB83BFFBCA}" destId="{E011BA26-2C19-4612-A3B9-354F3565153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628FE-D28A-4D9C-80EB-BBACB4F3E90D}">
      <dsp:nvSpPr>
        <dsp:cNvPr id="0" name=""/>
        <dsp:cNvSpPr/>
      </dsp:nvSpPr>
      <dsp:spPr>
        <a:xfrm>
          <a:off x="0" y="499"/>
          <a:ext cx="9618133" cy="11692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A596A6-8B82-4296-96BC-25736346261F}">
      <dsp:nvSpPr>
        <dsp:cNvPr id="0" name=""/>
        <dsp:cNvSpPr/>
      </dsp:nvSpPr>
      <dsp:spPr>
        <a:xfrm>
          <a:off x="353707" y="263587"/>
          <a:ext cx="643104" cy="643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DBB8644-E071-4849-AB79-2D38F7F59BAD}">
      <dsp:nvSpPr>
        <dsp:cNvPr id="0" name=""/>
        <dsp:cNvSpPr/>
      </dsp:nvSpPr>
      <dsp:spPr>
        <a:xfrm>
          <a:off x="1350519" y="499"/>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889000">
            <a:lnSpc>
              <a:spcPct val="90000"/>
            </a:lnSpc>
            <a:spcBef>
              <a:spcPct val="0"/>
            </a:spcBef>
            <a:spcAft>
              <a:spcPct val="35000"/>
            </a:spcAft>
            <a:buNone/>
          </a:pPr>
          <a:r>
            <a:rPr lang="en-US" sz="2000" kern="1200"/>
            <a:t>Refers to the cumulative transformative effect on the helper working with the survivor of traumatic life event</a:t>
          </a:r>
        </a:p>
      </dsp:txBody>
      <dsp:txXfrm>
        <a:off x="1350519" y="499"/>
        <a:ext cx="8267613" cy="1169280"/>
      </dsp:txXfrm>
    </dsp:sp>
    <dsp:sp modelId="{8316A956-3C16-47EA-BB58-A4437BB2DC5D}">
      <dsp:nvSpPr>
        <dsp:cNvPr id="0" name=""/>
        <dsp:cNvSpPr/>
      </dsp:nvSpPr>
      <dsp:spPr>
        <a:xfrm>
          <a:off x="0" y="1462100"/>
          <a:ext cx="9618133" cy="11692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E46B5C-3EAD-4635-BA84-5A5181F30FE4}">
      <dsp:nvSpPr>
        <dsp:cNvPr id="0" name=""/>
        <dsp:cNvSpPr/>
      </dsp:nvSpPr>
      <dsp:spPr>
        <a:xfrm>
          <a:off x="353707" y="1725188"/>
          <a:ext cx="643104" cy="643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19C381A-8F08-49B3-9318-C10E5E14C275}">
      <dsp:nvSpPr>
        <dsp:cNvPr id="0" name=""/>
        <dsp:cNvSpPr/>
      </dsp:nvSpPr>
      <dsp:spPr>
        <a:xfrm>
          <a:off x="1350519" y="1462100"/>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889000">
            <a:lnSpc>
              <a:spcPct val="90000"/>
            </a:lnSpc>
            <a:spcBef>
              <a:spcPct val="0"/>
            </a:spcBef>
            <a:spcAft>
              <a:spcPct val="35000"/>
            </a:spcAft>
            <a:buNone/>
          </a:pPr>
          <a:r>
            <a:rPr lang="en-US" sz="2000" kern="1200"/>
            <a:t>Process of change that occurs when a provider cares about other that have been hurt and feels responsible/committed to help </a:t>
          </a:r>
        </a:p>
      </dsp:txBody>
      <dsp:txXfrm>
        <a:off x="1350519" y="1462100"/>
        <a:ext cx="8267613" cy="1169280"/>
      </dsp:txXfrm>
    </dsp:sp>
    <dsp:sp modelId="{1AA9E663-FA96-4446-BA95-49FAD2BF4046}">
      <dsp:nvSpPr>
        <dsp:cNvPr id="0" name=""/>
        <dsp:cNvSpPr/>
      </dsp:nvSpPr>
      <dsp:spPr>
        <a:xfrm>
          <a:off x="0" y="2923701"/>
          <a:ext cx="9618133" cy="116928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10CB09-0618-4109-969B-383A232050B6}">
      <dsp:nvSpPr>
        <dsp:cNvPr id="0" name=""/>
        <dsp:cNvSpPr/>
      </dsp:nvSpPr>
      <dsp:spPr>
        <a:xfrm>
          <a:off x="353707" y="3186789"/>
          <a:ext cx="643104" cy="643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0E4142E-E29E-409E-B7FD-D6189785A662}">
      <dsp:nvSpPr>
        <dsp:cNvPr id="0" name=""/>
        <dsp:cNvSpPr/>
      </dsp:nvSpPr>
      <dsp:spPr>
        <a:xfrm>
          <a:off x="1350519" y="2923701"/>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889000">
            <a:lnSpc>
              <a:spcPct val="90000"/>
            </a:lnSpc>
            <a:spcBef>
              <a:spcPct val="0"/>
            </a:spcBef>
            <a:spcAft>
              <a:spcPct val="35000"/>
            </a:spcAft>
            <a:buNone/>
          </a:pPr>
          <a:r>
            <a:rPr lang="en-US" sz="2000" kern="1200"/>
            <a:t>Results from psychological and spiritual disruption that affect the way we see ourself, the world and what matters most to us. This leads to physical, psychological, spiritual, behavioral symptoms of VT  </a:t>
          </a:r>
        </a:p>
      </dsp:txBody>
      <dsp:txXfrm>
        <a:off x="1350519" y="2923701"/>
        <a:ext cx="8267613" cy="11692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FCD5B-0093-49EF-B55B-C2A9E671A8AA}">
      <dsp:nvSpPr>
        <dsp:cNvPr id="0" name=""/>
        <dsp:cNvSpPr/>
      </dsp:nvSpPr>
      <dsp:spPr>
        <a:xfrm>
          <a:off x="0" y="607"/>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776723-4718-4C0F-BF96-39F15829A57A}">
      <dsp:nvSpPr>
        <dsp:cNvPr id="0" name=""/>
        <dsp:cNvSpPr/>
      </dsp:nvSpPr>
      <dsp:spPr>
        <a:xfrm>
          <a:off x="430272" y="320645"/>
          <a:ext cx="782314" cy="7823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A6E6EFD-BA5D-427C-9D46-470E052BAE97}">
      <dsp:nvSpPr>
        <dsp:cNvPr id="0" name=""/>
        <dsp:cNvSpPr/>
      </dsp:nvSpPr>
      <dsp:spPr>
        <a:xfrm>
          <a:off x="1642860" y="607"/>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1111250">
            <a:lnSpc>
              <a:spcPct val="90000"/>
            </a:lnSpc>
            <a:spcBef>
              <a:spcPct val="0"/>
            </a:spcBef>
            <a:spcAft>
              <a:spcPct val="35000"/>
            </a:spcAft>
            <a:buNone/>
          </a:pPr>
          <a:r>
            <a:rPr lang="en-CA" sz="2500" kern="1200" dirty="0"/>
            <a:t>Who or what is it important for you to connect to?</a:t>
          </a:r>
          <a:endParaRPr lang="en-US" sz="2500" kern="1200" dirty="0"/>
        </a:p>
      </dsp:txBody>
      <dsp:txXfrm>
        <a:off x="1642860" y="607"/>
        <a:ext cx="4985943" cy="1422390"/>
      </dsp:txXfrm>
    </dsp:sp>
    <dsp:sp modelId="{D7969D51-7FCE-4BBC-B299-B1F71A2F73D6}">
      <dsp:nvSpPr>
        <dsp:cNvPr id="0" name=""/>
        <dsp:cNvSpPr/>
      </dsp:nvSpPr>
      <dsp:spPr>
        <a:xfrm>
          <a:off x="0" y="1778595"/>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00E6AF-A36C-4537-A55B-DEA9012595B9}">
      <dsp:nvSpPr>
        <dsp:cNvPr id="0" name=""/>
        <dsp:cNvSpPr/>
      </dsp:nvSpPr>
      <dsp:spPr>
        <a:xfrm>
          <a:off x="430272" y="2098633"/>
          <a:ext cx="782314" cy="7823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02273D6-6C1E-4AE0-BE1B-C19F1161A38B}">
      <dsp:nvSpPr>
        <dsp:cNvPr id="0" name=""/>
        <dsp:cNvSpPr/>
      </dsp:nvSpPr>
      <dsp:spPr>
        <a:xfrm>
          <a:off x="1642860" y="1778595"/>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1111250">
            <a:lnSpc>
              <a:spcPct val="90000"/>
            </a:lnSpc>
            <a:spcBef>
              <a:spcPct val="0"/>
            </a:spcBef>
            <a:spcAft>
              <a:spcPct val="35000"/>
            </a:spcAft>
            <a:buNone/>
          </a:pPr>
          <a:r>
            <a:rPr lang="en-CA" sz="2500" kern="1200"/>
            <a:t>What does connection look like for you? How do you stay connected?</a:t>
          </a:r>
          <a:endParaRPr lang="en-US" sz="2500" kern="1200"/>
        </a:p>
      </dsp:txBody>
      <dsp:txXfrm>
        <a:off x="1642860" y="1778595"/>
        <a:ext cx="4985943" cy="1422390"/>
      </dsp:txXfrm>
    </dsp:sp>
    <dsp:sp modelId="{7B39E5FA-9F96-4AD9-BD56-40F171F38009}">
      <dsp:nvSpPr>
        <dsp:cNvPr id="0" name=""/>
        <dsp:cNvSpPr/>
      </dsp:nvSpPr>
      <dsp:spPr>
        <a:xfrm>
          <a:off x="0" y="3556583"/>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44B525-8179-4E9A-B678-2933B7862064}">
      <dsp:nvSpPr>
        <dsp:cNvPr id="0" name=""/>
        <dsp:cNvSpPr/>
      </dsp:nvSpPr>
      <dsp:spPr>
        <a:xfrm>
          <a:off x="430272" y="3876620"/>
          <a:ext cx="782314" cy="7823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FBC4895-E0BE-4F0A-9858-24DA9CAF2FE6}">
      <dsp:nvSpPr>
        <dsp:cNvPr id="0" name=""/>
        <dsp:cNvSpPr/>
      </dsp:nvSpPr>
      <dsp:spPr>
        <a:xfrm>
          <a:off x="1642860" y="3556583"/>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1111250">
            <a:lnSpc>
              <a:spcPct val="90000"/>
            </a:lnSpc>
            <a:spcBef>
              <a:spcPct val="0"/>
            </a:spcBef>
            <a:spcAft>
              <a:spcPct val="35000"/>
            </a:spcAft>
            <a:buNone/>
          </a:pPr>
          <a:r>
            <a:rPr lang="en-CA" sz="2500" kern="1200" dirty="0"/>
            <a:t>What do you see possible changes in your workplace.</a:t>
          </a:r>
          <a:endParaRPr lang="en-US" sz="2500" kern="1200" dirty="0"/>
        </a:p>
      </dsp:txBody>
      <dsp:txXfrm>
        <a:off x="1642860" y="3556583"/>
        <a:ext cx="4985943" cy="14223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4BA23-1EDE-49BD-96CF-9F7D604287B5}">
      <dsp:nvSpPr>
        <dsp:cNvPr id="0" name=""/>
        <dsp:cNvSpPr/>
      </dsp:nvSpPr>
      <dsp:spPr>
        <a:xfrm>
          <a:off x="359" y="47867"/>
          <a:ext cx="1401866" cy="84111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Helpless</a:t>
          </a:r>
        </a:p>
      </dsp:txBody>
      <dsp:txXfrm>
        <a:off x="359" y="47867"/>
        <a:ext cx="1401866" cy="841119"/>
      </dsp:txXfrm>
    </dsp:sp>
    <dsp:sp modelId="{5748610D-BD37-4CF6-974E-B7D3056FCB2C}">
      <dsp:nvSpPr>
        <dsp:cNvPr id="0" name=""/>
        <dsp:cNvSpPr/>
      </dsp:nvSpPr>
      <dsp:spPr>
        <a:xfrm>
          <a:off x="1542412" y="47867"/>
          <a:ext cx="1401866" cy="841119"/>
        </a:xfrm>
        <a:prstGeom prst="rect">
          <a:avLst/>
        </a:prstGeom>
        <a:solidFill>
          <a:schemeClr val="accent5">
            <a:hueOff val="356465"/>
            <a:satOff val="-7213"/>
            <a:lumOff val="22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Frustrated</a:t>
          </a:r>
        </a:p>
      </dsp:txBody>
      <dsp:txXfrm>
        <a:off x="1542412" y="47867"/>
        <a:ext cx="1401866" cy="841119"/>
      </dsp:txXfrm>
    </dsp:sp>
    <dsp:sp modelId="{80C0D5EA-FA0C-4576-9685-8E2FB517833F}">
      <dsp:nvSpPr>
        <dsp:cNvPr id="0" name=""/>
        <dsp:cNvSpPr/>
      </dsp:nvSpPr>
      <dsp:spPr>
        <a:xfrm>
          <a:off x="359" y="1029173"/>
          <a:ext cx="1401866" cy="841119"/>
        </a:xfrm>
        <a:prstGeom prst="rect">
          <a:avLst/>
        </a:prstGeom>
        <a:solidFill>
          <a:schemeClr val="accent5">
            <a:hueOff val="712930"/>
            <a:satOff val="-14425"/>
            <a:lumOff val="44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Annoyed</a:t>
          </a:r>
        </a:p>
      </dsp:txBody>
      <dsp:txXfrm>
        <a:off x="359" y="1029173"/>
        <a:ext cx="1401866" cy="841119"/>
      </dsp:txXfrm>
    </dsp:sp>
    <dsp:sp modelId="{10921A6F-9407-44F3-B50C-5459CFD87739}">
      <dsp:nvSpPr>
        <dsp:cNvPr id="0" name=""/>
        <dsp:cNvSpPr/>
      </dsp:nvSpPr>
      <dsp:spPr>
        <a:xfrm>
          <a:off x="1542412" y="1029173"/>
          <a:ext cx="1401866" cy="841119"/>
        </a:xfrm>
        <a:prstGeom prst="rect">
          <a:avLst/>
        </a:prstGeom>
        <a:solidFill>
          <a:schemeClr val="accent5">
            <a:hueOff val="1069395"/>
            <a:satOff val="-21638"/>
            <a:lumOff val="67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Afraid</a:t>
          </a:r>
        </a:p>
      </dsp:txBody>
      <dsp:txXfrm>
        <a:off x="1542412" y="1029173"/>
        <a:ext cx="1401866" cy="841119"/>
      </dsp:txXfrm>
    </dsp:sp>
    <dsp:sp modelId="{DDF0C029-CA14-4D5A-BB5B-30657BE80486}">
      <dsp:nvSpPr>
        <dsp:cNvPr id="0" name=""/>
        <dsp:cNvSpPr/>
      </dsp:nvSpPr>
      <dsp:spPr>
        <a:xfrm>
          <a:off x="359" y="2010479"/>
          <a:ext cx="1401866" cy="841119"/>
        </a:xfrm>
        <a:prstGeom prst="rect">
          <a:avLst/>
        </a:prstGeom>
        <a:solidFill>
          <a:schemeClr val="accent5">
            <a:hueOff val="1425861"/>
            <a:satOff val="-28851"/>
            <a:lumOff val="89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Angry</a:t>
          </a:r>
        </a:p>
      </dsp:txBody>
      <dsp:txXfrm>
        <a:off x="359" y="2010479"/>
        <a:ext cx="1401866" cy="841119"/>
      </dsp:txXfrm>
    </dsp:sp>
    <dsp:sp modelId="{F83DDA1F-B872-448E-B825-FB868A2BC074}">
      <dsp:nvSpPr>
        <dsp:cNvPr id="0" name=""/>
        <dsp:cNvSpPr/>
      </dsp:nvSpPr>
      <dsp:spPr>
        <a:xfrm>
          <a:off x="1542412" y="2010479"/>
          <a:ext cx="1401866" cy="841119"/>
        </a:xfrm>
        <a:prstGeom prst="rect">
          <a:avLst/>
        </a:prstGeom>
        <a:solidFill>
          <a:schemeClr val="accent5">
            <a:hueOff val="1782326"/>
            <a:satOff val="-36064"/>
            <a:lumOff val="112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Overwhelmed</a:t>
          </a:r>
        </a:p>
      </dsp:txBody>
      <dsp:txXfrm>
        <a:off x="1542412" y="2010479"/>
        <a:ext cx="1401866" cy="841119"/>
      </dsp:txXfrm>
    </dsp:sp>
    <dsp:sp modelId="{572601B8-0DEC-4B9E-AF84-ABEED6185809}">
      <dsp:nvSpPr>
        <dsp:cNvPr id="0" name=""/>
        <dsp:cNvSpPr/>
      </dsp:nvSpPr>
      <dsp:spPr>
        <a:xfrm>
          <a:off x="359" y="2991786"/>
          <a:ext cx="1401866" cy="841119"/>
        </a:xfrm>
        <a:prstGeom prst="rect">
          <a:avLst/>
        </a:prstGeom>
        <a:solidFill>
          <a:schemeClr val="accent5">
            <a:hueOff val="2138791"/>
            <a:satOff val="-43276"/>
            <a:lumOff val="134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Anxious </a:t>
          </a:r>
        </a:p>
      </dsp:txBody>
      <dsp:txXfrm>
        <a:off x="359" y="2991786"/>
        <a:ext cx="1401866" cy="841119"/>
      </dsp:txXfrm>
    </dsp:sp>
    <dsp:sp modelId="{F459E818-9C96-4628-994E-05E51932A1B9}">
      <dsp:nvSpPr>
        <dsp:cNvPr id="0" name=""/>
        <dsp:cNvSpPr/>
      </dsp:nvSpPr>
      <dsp:spPr>
        <a:xfrm>
          <a:off x="1542412" y="2991786"/>
          <a:ext cx="1401866" cy="841119"/>
        </a:xfrm>
        <a:prstGeom prst="rect">
          <a:avLst/>
        </a:prstGeom>
        <a:solidFill>
          <a:schemeClr val="accent5">
            <a:hueOff val="2495256"/>
            <a:satOff val="-50489"/>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Questions competency </a:t>
          </a:r>
        </a:p>
      </dsp:txBody>
      <dsp:txXfrm>
        <a:off x="1542412" y="2991786"/>
        <a:ext cx="1401866" cy="8411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517BD-44A9-42D8-BA05-E357FE44F0BF}">
      <dsp:nvSpPr>
        <dsp:cNvPr id="0" name=""/>
        <dsp:cNvSpPr/>
      </dsp:nvSpPr>
      <dsp:spPr>
        <a:xfrm>
          <a:off x="2817" y="593689"/>
          <a:ext cx="2235464" cy="134127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Changing the subject</a:t>
          </a:r>
        </a:p>
      </dsp:txBody>
      <dsp:txXfrm>
        <a:off x="2817" y="593689"/>
        <a:ext cx="2235464" cy="1341278"/>
      </dsp:txXfrm>
    </dsp:sp>
    <dsp:sp modelId="{B7539190-C3C5-4E14-9856-0ADFC0EA9DA7}">
      <dsp:nvSpPr>
        <dsp:cNvPr id="0" name=""/>
        <dsp:cNvSpPr/>
      </dsp:nvSpPr>
      <dsp:spPr>
        <a:xfrm>
          <a:off x="2461828" y="593689"/>
          <a:ext cx="2235464" cy="134127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Being angry or sarcastic with clients </a:t>
          </a:r>
        </a:p>
      </dsp:txBody>
      <dsp:txXfrm>
        <a:off x="2461828" y="593689"/>
        <a:ext cx="2235464" cy="1341278"/>
      </dsp:txXfrm>
    </dsp:sp>
    <dsp:sp modelId="{85186645-DABD-4321-9057-2E3998C6E73D}">
      <dsp:nvSpPr>
        <dsp:cNvPr id="0" name=""/>
        <dsp:cNvSpPr/>
      </dsp:nvSpPr>
      <dsp:spPr>
        <a:xfrm>
          <a:off x="4920839" y="593689"/>
          <a:ext cx="2235464" cy="134127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Using humor to change or minimize the subject.</a:t>
          </a:r>
        </a:p>
      </dsp:txBody>
      <dsp:txXfrm>
        <a:off x="4920839" y="593689"/>
        <a:ext cx="2235464" cy="1341278"/>
      </dsp:txXfrm>
    </dsp:sp>
    <dsp:sp modelId="{C97BCDB0-7A81-4376-A417-46BFFB595E9F}">
      <dsp:nvSpPr>
        <dsp:cNvPr id="0" name=""/>
        <dsp:cNvSpPr/>
      </dsp:nvSpPr>
      <dsp:spPr>
        <a:xfrm>
          <a:off x="7379850" y="593689"/>
          <a:ext cx="2235464" cy="1341278"/>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Blaming clients for their experiences </a:t>
          </a:r>
        </a:p>
      </dsp:txBody>
      <dsp:txXfrm>
        <a:off x="7379850" y="593689"/>
        <a:ext cx="2235464" cy="1341278"/>
      </dsp:txXfrm>
    </dsp:sp>
    <dsp:sp modelId="{EE4986F8-B13D-4FC0-8023-137EFBC42D57}">
      <dsp:nvSpPr>
        <dsp:cNvPr id="0" name=""/>
        <dsp:cNvSpPr/>
      </dsp:nvSpPr>
      <dsp:spPr>
        <a:xfrm>
          <a:off x="1232323" y="2158514"/>
          <a:ext cx="2235464" cy="1341278"/>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Faking listening</a:t>
          </a:r>
        </a:p>
      </dsp:txBody>
      <dsp:txXfrm>
        <a:off x="1232323" y="2158514"/>
        <a:ext cx="2235464" cy="1341278"/>
      </dsp:txXfrm>
    </dsp:sp>
    <dsp:sp modelId="{8FB0D6EF-8441-45D5-9749-4D7D137AD760}">
      <dsp:nvSpPr>
        <dsp:cNvPr id="0" name=""/>
        <dsp:cNvSpPr/>
      </dsp:nvSpPr>
      <dsp:spPr>
        <a:xfrm>
          <a:off x="3691334" y="2158514"/>
          <a:ext cx="2235464" cy="134127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Not being able to pay attention </a:t>
          </a:r>
        </a:p>
      </dsp:txBody>
      <dsp:txXfrm>
        <a:off x="3691334" y="2158514"/>
        <a:ext cx="2235464" cy="1341278"/>
      </dsp:txXfrm>
    </dsp:sp>
    <dsp:sp modelId="{E876ECF6-A673-447C-A05F-D8AD1166345B}">
      <dsp:nvSpPr>
        <dsp:cNvPr id="0" name=""/>
        <dsp:cNvSpPr/>
      </dsp:nvSpPr>
      <dsp:spPr>
        <a:xfrm>
          <a:off x="6150345" y="2158514"/>
          <a:ext cx="2235464" cy="134127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Suggesting the client to “get over It”</a:t>
          </a:r>
        </a:p>
      </dsp:txBody>
      <dsp:txXfrm>
        <a:off x="6150345" y="2158514"/>
        <a:ext cx="2235464" cy="13412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0B18C-6784-41EC-839A-4D50B5B7FF6C}">
      <dsp:nvSpPr>
        <dsp:cNvPr id="0" name=""/>
        <dsp:cNvSpPr/>
      </dsp:nvSpPr>
      <dsp:spPr>
        <a:xfrm>
          <a:off x="2817" y="593689"/>
          <a:ext cx="2235464" cy="134127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Personality </a:t>
          </a:r>
        </a:p>
      </dsp:txBody>
      <dsp:txXfrm>
        <a:off x="2817" y="593689"/>
        <a:ext cx="2235464" cy="1341278"/>
      </dsp:txXfrm>
    </dsp:sp>
    <dsp:sp modelId="{F5D9F1D1-5489-47C3-AD75-9790824BA89C}">
      <dsp:nvSpPr>
        <dsp:cNvPr id="0" name=""/>
        <dsp:cNvSpPr/>
      </dsp:nvSpPr>
      <dsp:spPr>
        <a:xfrm>
          <a:off x="2461828" y="593689"/>
          <a:ext cx="2235464" cy="1341278"/>
        </a:xfrm>
        <a:prstGeom prst="rect">
          <a:avLst/>
        </a:prstGeom>
        <a:solidFill>
          <a:schemeClr val="accent2">
            <a:hueOff val="-423469"/>
            <a:satOff val="2029"/>
            <a:lumOff val="187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Coping style, lack of self care </a:t>
          </a:r>
        </a:p>
      </dsp:txBody>
      <dsp:txXfrm>
        <a:off x="2461828" y="593689"/>
        <a:ext cx="2235464" cy="1341278"/>
      </dsp:txXfrm>
    </dsp:sp>
    <dsp:sp modelId="{FA7D24D2-F2F9-4E1C-BFE6-3AEC842CAE38}">
      <dsp:nvSpPr>
        <dsp:cNvPr id="0" name=""/>
        <dsp:cNvSpPr/>
      </dsp:nvSpPr>
      <dsp:spPr>
        <a:xfrm>
          <a:off x="4920839" y="593689"/>
          <a:ext cx="2235464" cy="1341278"/>
        </a:xfrm>
        <a:prstGeom prst="rect">
          <a:avLst/>
        </a:prstGeom>
        <a:solidFill>
          <a:schemeClr val="accent2">
            <a:hueOff val="-846939"/>
            <a:satOff val="4057"/>
            <a:lumOff val="37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Personal history </a:t>
          </a:r>
        </a:p>
      </dsp:txBody>
      <dsp:txXfrm>
        <a:off x="4920839" y="593689"/>
        <a:ext cx="2235464" cy="1341278"/>
      </dsp:txXfrm>
    </dsp:sp>
    <dsp:sp modelId="{34A9927D-285E-44B8-A452-046B61B30273}">
      <dsp:nvSpPr>
        <dsp:cNvPr id="0" name=""/>
        <dsp:cNvSpPr/>
      </dsp:nvSpPr>
      <dsp:spPr>
        <a:xfrm>
          <a:off x="7379850" y="593689"/>
          <a:ext cx="2235464" cy="1341278"/>
        </a:xfrm>
        <a:prstGeom prst="rect">
          <a:avLst/>
        </a:prstGeom>
        <a:solidFill>
          <a:schemeClr val="accent2">
            <a:hueOff val="-1270408"/>
            <a:satOff val="6086"/>
            <a:lumOff val="563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Life circumstances (always changing)</a:t>
          </a:r>
        </a:p>
      </dsp:txBody>
      <dsp:txXfrm>
        <a:off x="7379850" y="593689"/>
        <a:ext cx="2235464" cy="1341278"/>
      </dsp:txXfrm>
    </dsp:sp>
    <dsp:sp modelId="{C15336D4-E0FE-4F65-8490-DE3D0E85EDE1}">
      <dsp:nvSpPr>
        <dsp:cNvPr id="0" name=""/>
        <dsp:cNvSpPr/>
      </dsp:nvSpPr>
      <dsp:spPr>
        <a:xfrm>
          <a:off x="2817" y="2158514"/>
          <a:ext cx="2235464" cy="1341278"/>
        </a:xfrm>
        <a:prstGeom prst="rect">
          <a:avLst/>
        </a:prstGeom>
        <a:solidFill>
          <a:schemeClr val="accent2">
            <a:hueOff val="-1693878"/>
            <a:satOff val="8114"/>
            <a:lumOff val="750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Work style </a:t>
          </a:r>
        </a:p>
      </dsp:txBody>
      <dsp:txXfrm>
        <a:off x="2817" y="2158514"/>
        <a:ext cx="2235464" cy="1341278"/>
      </dsp:txXfrm>
    </dsp:sp>
    <dsp:sp modelId="{E246AF66-5DE3-47B2-BD49-54BF6167433F}">
      <dsp:nvSpPr>
        <dsp:cNvPr id="0" name=""/>
        <dsp:cNvSpPr/>
      </dsp:nvSpPr>
      <dsp:spPr>
        <a:xfrm>
          <a:off x="2461828" y="2158514"/>
          <a:ext cx="2235464" cy="1341278"/>
        </a:xfrm>
        <a:prstGeom prst="rect">
          <a:avLst/>
        </a:prstGeom>
        <a:solidFill>
          <a:schemeClr val="accent2">
            <a:hueOff val="-2117347"/>
            <a:satOff val="10143"/>
            <a:lumOff val="93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Lack of training or experience</a:t>
          </a:r>
        </a:p>
      </dsp:txBody>
      <dsp:txXfrm>
        <a:off x="2461828" y="2158514"/>
        <a:ext cx="2235464" cy="1341278"/>
      </dsp:txXfrm>
    </dsp:sp>
    <dsp:sp modelId="{B5B42DC0-17FC-40B2-A055-00A4F486BDA3}">
      <dsp:nvSpPr>
        <dsp:cNvPr id="0" name=""/>
        <dsp:cNvSpPr/>
      </dsp:nvSpPr>
      <dsp:spPr>
        <a:xfrm>
          <a:off x="4920839" y="2158514"/>
          <a:ext cx="2235464" cy="1341278"/>
        </a:xfrm>
        <a:prstGeom prst="rect">
          <a:avLst/>
        </a:prstGeom>
        <a:solidFill>
          <a:schemeClr val="accent2">
            <a:hueOff val="-2540817"/>
            <a:satOff val="12171"/>
            <a:lumOff val="1126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Lack of social support</a:t>
          </a:r>
        </a:p>
      </dsp:txBody>
      <dsp:txXfrm>
        <a:off x="4920839" y="2158514"/>
        <a:ext cx="2235464" cy="1341278"/>
      </dsp:txXfrm>
    </dsp:sp>
    <dsp:sp modelId="{9E548450-86B6-4F08-98B1-6B40624DDCF0}">
      <dsp:nvSpPr>
        <dsp:cNvPr id="0" name=""/>
        <dsp:cNvSpPr/>
      </dsp:nvSpPr>
      <dsp:spPr>
        <a:xfrm>
          <a:off x="7379850" y="2158514"/>
          <a:ext cx="2235464" cy="1341278"/>
        </a:xfrm>
        <a:prstGeom prst="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Spiritual resources </a:t>
          </a:r>
        </a:p>
      </dsp:txBody>
      <dsp:txXfrm>
        <a:off x="7379850" y="2158514"/>
        <a:ext cx="2235464" cy="13412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6E2EB-E2BF-4916-9F26-E60EA3DD0348}">
      <dsp:nvSpPr>
        <dsp:cNvPr id="0" name=""/>
        <dsp:cNvSpPr/>
      </dsp:nvSpPr>
      <dsp:spPr>
        <a:xfrm>
          <a:off x="2817" y="593689"/>
          <a:ext cx="2235464" cy="134127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Self awareness </a:t>
          </a:r>
        </a:p>
      </dsp:txBody>
      <dsp:txXfrm>
        <a:off x="2817" y="593689"/>
        <a:ext cx="2235464" cy="1341278"/>
      </dsp:txXfrm>
    </dsp:sp>
    <dsp:sp modelId="{4A853E4F-F865-4F77-89FA-0A61C56F1720}">
      <dsp:nvSpPr>
        <dsp:cNvPr id="0" name=""/>
        <dsp:cNvSpPr/>
      </dsp:nvSpPr>
      <dsp:spPr>
        <a:xfrm>
          <a:off x="2461828" y="593689"/>
          <a:ext cx="2235464" cy="134127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Compassion</a:t>
          </a:r>
        </a:p>
      </dsp:txBody>
      <dsp:txXfrm>
        <a:off x="2461828" y="593689"/>
        <a:ext cx="2235464" cy="1341278"/>
      </dsp:txXfrm>
    </dsp:sp>
    <dsp:sp modelId="{FB66E1D9-63A7-48E1-8CB2-1B9561466811}">
      <dsp:nvSpPr>
        <dsp:cNvPr id="0" name=""/>
        <dsp:cNvSpPr/>
      </dsp:nvSpPr>
      <dsp:spPr>
        <a:xfrm>
          <a:off x="4920839" y="593689"/>
          <a:ext cx="2235464" cy="134127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Able to seek support: able to express feelings </a:t>
          </a:r>
        </a:p>
      </dsp:txBody>
      <dsp:txXfrm>
        <a:off x="4920839" y="593689"/>
        <a:ext cx="2235464" cy="1341278"/>
      </dsp:txXfrm>
    </dsp:sp>
    <dsp:sp modelId="{C25B5BC0-C7A8-40D8-82C9-E02FCAB8C3C5}">
      <dsp:nvSpPr>
        <dsp:cNvPr id="0" name=""/>
        <dsp:cNvSpPr/>
      </dsp:nvSpPr>
      <dsp:spPr>
        <a:xfrm>
          <a:off x="7379850" y="593689"/>
          <a:ext cx="2235464" cy="1341278"/>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Home/life balance; able to set boundaries </a:t>
          </a:r>
        </a:p>
      </dsp:txBody>
      <dsp:txXfrm>
        <a:off x="7379850" y="593689"/>
        <a:ext cx="2235464" cy="1341278"/>
      </dsp:txXfrm>
    </dsp:sp>
    <dsp:sp modelId="{137DE0F0-ACBD-4ECF-8729-37062B362D0F}">
      <dsp:nvSpPr>
        <dsp:cNvPr id="0" name=""/>
        <dsp:cNvSpPr/>
      </dsp:nvSpPr>
      <dsp:spPr>
        <a:xfrm>
          <a:off x="2817" y="2158514"/>
          <a:ext cx="2235464" cy="1341278"/>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Self care strategies </a:t>
          </a:r>
        </a:p>
      </dsp:txBody>
      <dsp:txXfrm>
        <a:off x="2817" y="2158514"/>
        <a:ext cx="2235464" cy="1341278"/>
      </dsp:txXfrm>
    </dsp:sp>
    <dsp:sp modelId="{3DD3D3D7-FC58-4320-AABE-A73DDF4E19E3}">
      <dsp:nvSpPr>
        <dsp:cNvPr id="0" name=""/>
        <dsp:cNvSpPr/>
      </dsp:nvSpPr>
      <dsp:spPr>
        <a:xfrm>
          <a:off x="2461828" y="2158514"/>
          <a:ext cx="2235464" cy="134127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Open to leaning </a:t>
          </a:r>
        </a:p>
      </dsp:txBody>
      <dsp:txXfrm>
        <a:off x="2461828" y="2158514"/>
        <a:ext cx="2235464" cy="1341278"/>
      </dsp:txXfrm>
    </dsp:sp>
    <dsp:sp modelId="{1B61FADB-9580-4205-8B83-ECBD46C56ACC}">
      <dsp:nvSpPr>
        <dsp:cNvPr id="0" name=""/>
        <dsp:cNvSpPr/>
      </dsp:nvSpPr>
      <dsp:spPr>
        <a:xfrm>
          <a:off x="4920839" y="2158514"/>
          <a:ext cx="2235464" cy="134127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Personality (optimism)</a:t>
          </a:r>
        </a:p>
      </dsp:txBody>
      <dsp:txXfrm>
        <a:off x="4920839" y="2158514"/>
        <a:ext cx="2235464" cy="1341278"/>
      </dsp:txXfrm>
    </dsp:sp>
    <dsp:sp modelId="{A0D310F2-4A2A-410A-9C46-0E7971B8A3E9}">
      <dsp:nvSpPr>
        <dsp:cNvPr id="0" name=""/>
        <dsp:cNvSpPr/>
      </dsp:nvSpPr>
      <dsp:spPr>
        <a:xfrm>
          <a:off x="7379850" y="2158514"/>
          <a:ext cx="2235464" cy="134127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Access to therapy or counselling  </a:t>
          </a:r>
        </a:p>
      </dsp:txBody>
      <dsp:txXfrm>
        <a:off x="7379850" y="2158514"/>
        <a:ext cx="2235464" cy="13412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6FC35-FB56-9B42-9325-2759BDE4156D}">
      <dsp:nvSpPr>
        <dsp:cNvPr id="0" name=""/>
        <dsp:cNvSpPr/>
      </dsp:nvSpPr>
      <dsp:spPr>
        <a:xfrm>
          <a:off x="0" y="1023370"/>
          <a:ext cx="9618133" cy="2046741"/>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Share amongst yourselves ways that help you to cope with the impact of caring for others who had been impacted by trauma.</a:t>
          </a:r>
        </a:p>
      </dsp:txBody>
      <dsp:txXfrm>
        <a:off x="59947" y="1083317"/>
        <a:ext cx="9498239" cy="19268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8314B-41A3-4D70-9873-66ED8CBD352B}">
      <dsp:nvSpPr>
        <dsp:cNvPr id="0" name=""/>
        <dsp:cNvSpPr/>
      </dsp:nvSpPr>
      <dsp:spPr>
        <a:xfrm>
          <a:off x="411752" y="1478"/>
          <a:ext cx="2045262" cy="122715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Work overload</a:t>
          </a:r>
        </a:p>
      </dsp:txBody>
      <dsp:txXfrm>
        <a:off x="411752" y="1478"/>
        <a:ext cx="2045262" cy="1227157"/>
      </dsp:txXfrm>
    </dsp:sp>
    <dsp:sp modelId="{230A6FF9-83C7-4729-BBE9-D71AF729B044}">
      <dsp:nvSpPr>
        <dsp:cNvPr id="0" name=""/>
        <dsp:cNvSpPr/>
      </dsp:nvSpPr>
      <dsp:spPr>
        <a:xfrm>
          <a:off x="2661541" y="1478"/>
          <a:ext cx="2045262" cy="122715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Lack of autonomy over work</a:t>
          </a:r>
        </a:p>
      </dsp:txBody>
      <dsp:txXfrm>
        <a:off x="2661541" y="1478"/>
        <a:ext cx="2045262" cy="1227157"/>
      </dsp:txXfrm>
    </dsp:sp>
    <dsp:sp modelId="{C22E0C4E-0D12-4B2D-90A5-F887E8EA4CEF}">
      <dsp:nvSpPr>
        <dsp:cNvPr id="0" name=""/>
        <dsp:cNvSpPr/>
      </dsp:nvSpPr>
      <dsp:spPr>
        <a:xfrm>
          <a:off x="4911329" y="1478"/>
          <a:ext cx="2045262" cy="122715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Role in the workplace</a:t>
          </a:r>
        </a:p>
      </dsp:txBody>
      <dsp:txXfrm>
        <a:off x="4911329" y="1478"/>
        <a:ext cx="2045262" cy="1227157"/>
      </dsp:txXfrm>
    </dsp:sp>
    <dsp:sp modelId="{35B2C84B-C4B6-468F-942F-C10ED6CE2F7B}">
      <dsp:nvSpPr>
        <dsp:cNvPr id="0" name=""/>
        <dsp:cNvSpPr/>
      </dsp:nvSpPr>
      <dsp:spPr>
        <a:xfrm>
          <a:off x="7161117" y="1478"/>
          <a:ext cx="2045262" cy="1227157"/>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Lack of communication or relationship with co workers</a:t>
          </a:r>
        </a:p>
      </dsp:txBody>
      <dsp:txXfrm>
        <a:off x="7161117" y="1478"/>
        <a:ext cx="2045262" cy="1227157"/>
      </dsp:txXfrm>
    </dsp:sp>
    <dsp:sp modelId="{351E07CE-BA9B-42D1-B1D9-1AC0673774C8}">
      <dsp:nvSpPr>
        <dsp:cNvPr id="0" name=""/>
        <dsp:cNvSpPr/>
      </dsp:nvSpPr>
      <dsp:spPr>
        <a:xfrm>
          <a:off x="411752" y="1433162"/>
          <a:ext cx="2045262" cy="1227157"/>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Homogenous caseload </a:t>
          </a:r>
        </a:p>
      </dsp:txBody>
      <dsp:txXfrm>
        <a:off x="411752" y="1433162"/>
        <a:ext cx="2045262" cy="1227157"/>
      </dsp:txXfrm>
    </dsp:sp>
    <dsp:sp modelId="{7350536E-995E-47D6-86E8-56B018F78917}">
      <dsp:nvSpPr>
        <dsp:cNvPr id="0" name=""/>
        <dsp:cNvSpPr/>
      </dsp:nvSpPr>
      <dsp:spPr>
        <a:xfrm>
          <a:off x="2661541" y="1433162"/>
          <a:ext cx="2045262" cy="122715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Lack of peer support, ability to debrief </a:t>
          </a:r>
        </a:p>
      </dsp:txBody>
      <dsp:txXfrm>
        <a:off x="2661541" y="1433162"/>
        <a:ext cx="2045262" cy="1227157"/>
      </dsp:txXfrm>
    </dsp:sp>
    <dsp:sp modelId="{DC7F80A5-3E6D-422F-AB85-1441723DE300}">
      <dsp:nvSpPr>
        <dsp:cNvPr id="0" name=""/>
        <dsp:cNvSpPr/>
      </dsp:nvSpPr>
      <dsp:spPr>
        <a:xfrm>
          <a:off x="4911329" y="1433162"/>
          <a:ext cx="2045262" cy="122715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Poor leadership style or lack of supervisory support</a:t>
          </a:r>
        </a:p>
      </dsp:txBody>
      <dsp:txXfrm>
        <a:off x="4911329" y="1433162"/>
        <a:ext cx="2045262" cy="1227157"/>
      </dsp:txXfrm>
    </dsp:sp>
    <dsp:sp modelId="{F370341F-5B24-4503-B324-6D8814A4822E}">
      <dsp:nvSpPr>
        <dsp:cNvPr id="0" name=""/>
        <dsp:cNvSpPr/>
      </dsp:nvSpPr>
      <dsp:spPr>
        <a:xfrm>
          <a:off x="7161117" y="1433162"/>
          <a:ext cx="2045262" cy="122715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Lack of consistency/predictability </a:t>
          </a:r>
        </a:p>
      </dsp:txBody>
      <dsp:txXfrm>
        <a:off x="7161117" y="1433162"/>
        <a:ext cx="2045262" cy="1227157"/>
      </dsp:txXfrm>
    </dsp:sp>
    <dsp:sp modelId="{5F2BA78D-1B05-49FF-83AF-F5B34D48DE3B}">
      <dsp:nvSpPr>
        <dsp:cNvPr id="0" name=""/>
        <dsp:cNvSpPr/>
      </dsp:nvSpPr>
      <dsp:spPr>
        <a:xfrm>
          <a:off x="411752" y="2864845"/>
          <a:ext cx="2045262" cy="1227157"/>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Conflict between personal values and job requirements </a:t>
          </a:r>
        </a:p>
      </dsp:txBody>
      <dsp:txXfrm>
        <a:off x="411752" y="2864845"/>
        <a:ext cx="2045262" cy="1227157"/>
      </dsp:txXfrm>
    </dsp:sp>
    <dsp:sp modelId="{1BF659B3-1F92-4F98-A347-AF78520B13F2}">
      <dsp:nvSpPr>
        <dsp:cNvPr id="0" name=""/>
        <dsp:cNvSpPr/>
      </dsp:nvSpPr>
      <dsp:spPr>
        <a:xfrm>
          <a:off x="2661541" y="2864845"/>
          <a:ext cx="2045262" cy="1227157"/>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Worker safety and sense of belonging</a:t>
          </a:r>
        </a:p>
      </dsp:txBody>
      <dsp:txXfrm>
        <a:off x="2661541" y="2864845"/>
        <a:ext cx="2045262" cy="1227157"/>
      </dsp:txXfrm>
    </dsp:sp>
    <dsp:sp modelId="{5F0431A6-E048-49E4-86C7-1235F9FCB71B}">
      <dsp:nvSpPr>
        <dsp:cNvPr id="0" name=""/>
        <dsp:cNvSpPr/>
      </dsp:nvSpPr>
      <dsp:spPr>
        <a:xfrm>
          <a:off x="4911329" y="2864845"/>
          <a:ext cx="2045262" cy="122715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Lack of fainnes in the workplace</a:t>
          </a:r>
        </a:p>
      </dsp:txBody>
      <dsp:txXfrm>
        <a:off x="4911329" y="2864845"/>
        <a:ext cx="2045262" cy="1227157"/>
      </dsp:txXfrm>
    </dsp:sp>
    <dsp:sp modelId="{4EC10920-006E-4215-A5EE-96F645A729D9}">
      <dsp:nvSpPr>
        <dsp:cNvPr id="0" name=""/>
        <dsp:cNvSpPr/>
      </dsp:nvSpPr>
      <dsp:spPr>
        <a:xfrm>
          <a:off x="7161117" y="2864845"/>
          <a:ext cx="2045262" cy="122715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No support for reflective practice </a:t>
          </a:r>
        </a:p>
      </dsp:txBody>
      <dsp:txXfrm>
        <a:off x="7161117" y="2864845"/>
        <a:ext cx="2045262" cy="12271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1F01A-F4D2-4E36-BF7B-7E6E0A0EFCBA}">
      <dsp:nvSpPr>
        <dsp:cNvPr id="0" name=""/>
        <dsp:cNvSpPr/>
      </dsp:nvSpPr>
      <dsp:spPr>
        <a:xfrm>
          <a:off x="411752" y="1478"/>
          <a:ext cx="2045262" cy="122715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Workers are recognized, acknowledged, respected, valued.</a:t>
          </a:r>
        </a:p>
      </dsp:txBody>
      <dsp:txXfrm>
        <a:off x="411752" y="1478"/>
        <a:ext cx="2045262" cy="1227157"/>
      </dsp:txXfrm>
    </dsp:sp>
    <dsp:sp modelId="{50F1EB6F-7123-432C-AFB8-2F3634E0E7B9}">
      <dsp:nvSpPr>
        <dsp:cNvPr id="0" name=""/>
        <dsp:cNvSpPr/>
      </dsp:nvSpPr>
      <dsp:spPr>
        <a:xfrm>
          <a:off x="2661541" y="1478"/>
          <a:ext cx="2045262" cy="122715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Workers feels safe and a sense of belonging.</a:t>
          </a:r>
        </a:p>
      </dsp:txBody>
      <dsp:txXfrm>
        <a:off x="2661541" y="1478"/>
        <a:ext cx="2045262" cy="1227157"/>
      </dsp:txXfrm>
    </dsp:sp>
    <dsp:sp modelId="{DF2FA0B0-1C01-47CE-B19B-9F74A12298E6}">
      <dsp:nvSpPr>
        <dsp:cNvPr id="0" name=""/>
        <dsp:cNvSpPr/>
      </dsp:nvSpPr>
      <dsp:spPr>
        <a:xfrm>
          <a:off x="4911329" y="1478"/>
          <a:ext cx="2045262" cy="122715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Peer support is integrated into the work environment.</a:t>
          </a:r>
        </a:p>
      </dsp:txBody>
      <dsp:txXfrm>
        <a:off x="4911329" y="1478"/>
        <a:ext cx="2045262" cy="1227157"/>
      </dsp:txXfrm>
    </dsp:sp>
    <dsp:sp modelId="{31E7A0EC-A750-4A17-82E0-76247AE249C8}">
      <dsp:nvSpPr>
        <dsp:cNvPr id="0" name=""/>
        <dsp:cNvSpPr/>
      </dsp:nvSpPr>
      <dsp:spPr>
        <a:xfrm>
          <a:off x="7161117" y="1478"/>
          <a:ext cx="2045262" cy="1227157"/>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Reflective practice is encouraged and expected.</a:t>
          </a:r>
        </a:p>
      </dsp:txBody>
      <dsp:txXfrm>
        <a:off x="7161117" y="1478"/>
        <a:ext cx="2045262" cy="1227157"/>
      </dsp:txXfrm>
    </dsp:sp>
    <dsp:sp modelId="{8AC0EB73-BC64-4988-9418-2B9D06EEE203}">
      <dsp:nvSpPr>
        <dsp:cNvPr id="0" name=""/>
        <dsp:cNvSpPr/>
      </dsp:nvSpPr>
      <dsp:spPr>
        <a:xfrm>
          <a:off x="411752" y="1433162"/>
          <a:ext cx="2045262" cy="1227157"/>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Open communication between peers and workers and leaders.</a:t>
          </a:r>
        </a:p>
      </dsp:txBody>
      <dsp:txXfrm>
        <a:off x="411752" y="1433162"/>
        <a:ext cx="2045262" cy="1227157"/>
      </dsp:txXfrm>
    </dsp:sp>
    <dsp:sp modelId="{0EADD1EA-49A5-4E17-BA5F-0FA1E49D7E7C}">
      <dsp:nvSpPr>
        <dsp:cNvPr id="0" name=""/>
        <dsp:cNvSpPr/>
      </dsp:nvSpPr>
      <dsp:spPr>
        <a:xfrm>
          <a:off x="2661541" y="1433162"/>
          <a:ext cx="2045262" cy="122715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Leaders identified vicarious trauma and take action.</a:t>
          </a:r>
        </a:p>
      </dsp:txBody>
      <dsp:txXfrm>
        <a:off x="2661541" y="1433162"/>
        <a:ext cx="2045262" cy="1227157"/>
      </dsp:txXfrm>
    </dsp:sp>
    <dsp:sp modelId="{80B688E1-31CE-403E-B3C6-C7CF0192C24D}">
      <dsp:nvSpPr>
        <dsp:cNvPr id="0" name=""/>
        <dsp:cNvSpPr/>
      </dsp:nvSpPr>
      <dsp:spPr>
        <a:xfrm>
          <a:off x="4911329" y="1433162"/>
          <a:ext cx="2045262" cy="122715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Adequate supervision, positive leadership style (opend to feedback and good decision making)</a:t>
          </a:r>
        </a:p>
      </dsp:txBody>
      <dsp:txXfrm>
        <a:off x="4911329" y="1433162"/>
        <a:ext cx="2045262" cy="1227157"/>
      </dsp:txXfrm>
    </dsp:sp>
    <dsp:sp modelId="{B0F2AF03-DB3E-4E18-B04D-292FB7C1501D}">
      <dsp:nvSpPr>
        <dsp:cNvPr id="0" name=""/>
        <dsp:cNvSpPr/>
      </dsp:nvSpPr>
      <dsp:spPr>
        <a:xfrm>
          <a:off x="7161117" y="1433162"/>
          <a:ext cx="2045262" cy="122715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Consistent policies and practices.</a:t>
          </a:r>
        </a:p>
      </dsp:txBody>
      <dsp:txXfrm>
        <a:off x="7161117" y="1433162"/>
        <a:ext cx="2045262" cy="1227157"/>
      </dsp:txXfrm>
    </dsp:sp>
    <dsp:sp modelId="{2F3CF160-8235-4031-9313-20DCED80DBBD}">
      <dsp:nvSpPr>
        <dsp:cNvPr id="0" name=""/>
        <dsp:cNvSpPr/>
      </dsp:nvSpPr>
      <dsp:spPr>
        <a:xfrm>
          <a:off x="2661541" y="2864845"/>
          <a:ext cx="2045262" cy="1227157"/>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Agency has resources to meet demand of work and provide support to works </a:t>
          </a:r>
        </a:p>
      </dsp:txBody>
      <dsp:txXfrm>
        <a:off x="2661541" y="2864845"/>
        <a:ext cx="2045262" cy="1227157"/>
      </dsp:txXfrm>
    </dsp:sp>
    <dsp:sp modelId="{88947DF6-AF17-4012-BF59-2A58AF1129F0}">
      <dsp:nvSpPr>
        <dsp:cNvPr id="0" name=""/>
        <dsp:cNvSpPr/>
      </dsp:nvSpPr>
      <dsp:spPr>
        <a:xfrm>
          <a:off x="4911329" y="2864845"/>
          <a:ext cx="2045262" cy="1227157"/>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Workers have opportunity to continue learning &amp; grown.</a:t>
          </a:r>
        </a:p>
      </dsp:txBody>
      <dsp:txXfrm>
        <a:off x="4911329" y="2864845"/>
        <a:ext cx="2045262" cy="12271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FD3E9-2806-444D-905B-72C8B344B2FB}">
      <dsp:nvSpPr>
        <dsp:cNvPr id="0" name=""/>
        <dsp:cNvSpPr/>
      </dsp:nvSpPr>
      <dsp:spPr>
        <a:xfrm>
          <a:off x="563316" y="539241"/>
          <a:ext cx="1749937" cy="17499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C3D864-A4AF-4312-845C-09217938764E}">
      <dsp:nvSpPr>
        <dsp:cNvPr id="0" name=""/>
        <dsp:cNvSpPr/>
      </dsp:nvSpPr>
      <dsp:spPr>
        <a:xfrm>
          <a:off x="936253" y="912178"/>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DDCBBB6-396B-408C-B82B-AF22226795B2}">
      <dsp:nvSpPr>
        <dsp:cNvPr id="0" name=""/>
        <dsp:cNvSpPr/>
      </dsp:nvSpPr>
      <dsp:spPr>
        <a:xfrm>
          <a:off x="3910" y="2834241"/>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Awareness of one’s needs, emotions, limitation </a:t>
          </a:r>
        </a:p>
      </dsp:txBody>
      <dsp:txXfrm>
        <a:off x="3910" y="2834241"/>
        <a:ext cx="2868750" cy="720000"/>
      </dsp:txXfrm>
    </dsp:sp>
    <dsp:sp modelId="{0CF426F7-FC1F-4BA6-9785-8DDCDDA66C19}">
      <dsp:nvSpPr>
        <dsp:cNvPr id="0" name=""/>
        <dsp:cNvSpPr/>
      </dsp:nvSpPr>
      <dsp:spPr>
        <a:xfrm>
          <a:off x="3934097" y="539241"/>
          <a:ext cx="1749937" cy="17499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9A28C4-C1AB-4BE7-9AD7-4635093F5F18}">
      <dsp:nvSpPr>
        <dsp:cNvPr id="0" name=""/>
        <dsp:cNvSpPr/>
      </dsp:nvSpPr>
      <dsp:spPr>
        <a:xfrm>
          <a:off x="4307035" y="912178"/>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371E8EF-6BC2-4CFF-AE5C-B0058298482F}">
      <dsp:nvSpPr>
        <dsp:cNvPr id="0" name=""/>
        <dsp:cNvSpPr/>
      </dsp:nvSpPr>
      <dsp:spPr>
        <a:xfrm>
          <a:off x="3374691" y="2834241"/>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Balance: Work –Play &amp; rest </a:t>
          </a:r>
        </a:p>
      </dsp:txBody>
      <dsp:txXfrm>
        <a:off x="3374691" y="2834241"/>
        <a:ext cx="2868750" cy="720000"/>
      </dsp:txXfrm>
    </dsp:sp>
    <dsp:sp modelId="{85975D63-D3F8-44BE-8CC3-D4650DCFDDBD}">
      <dsp:nvSpPr>
        <dsp:cNvPr id="0" name=""/>
        <dsp:cNvSpPr/>
      </dsp:nvSpPr>
      <dsp:spPr>
        <a:xfrm>
          <a:off x="7304879" y="539241"/>
          <a:ext cx="1749937" cy="174993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4D0781-5C7A-425B-B231-D19B0FF39AB5}">
      <dsp:nvSpPr>
        <dsp:cNvPr id="0" name=""/>
        <dsp:cNvSpPr/>
      </dsp:nvSpPr>
      <dsp:spPr>
        <a:xfrm>
          <a:off x="7677816" y="912178"/>
          <a:ext cx="1004062" cy="1004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011BA26-2C19-4612-A3B9-354F35651530}">
      <dsp:nvSpPr>
        <dsp:cNvPr id="0" name=""/>
        <dsp:cNvSpPr/>
      </dsp:nvSpPr>
      <dsp:spPr>
        <a:xfrm>
          <a:off x="6745472" y="2834241"/>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Connections with oneself, to others and to a sense of purpose.</a:t>
          </a:r>
        </a:p>
      </dsp:txBody>
      <dsp:txXfrm>
        <a:off x="6745472" y="2834241"/>
        <a:ext cx="28687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EE6A1D-DA55-4902-98BD-20E3CA07D43F}" type="datetimeFigureOut">
              <a:rPr lang="en-CA" smtClean="0"/>
              <a:t>2024-11-21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A3B3B7-9354-4DFD-AB2E-5363115CCEBA}" type="slidenum">
              <a:rPr lang="en-CA" smtClean="0"/>
              <a:t>‹#›</a:t>
            </a:fld>
            <a:endParaRPr lang="en-CA"/>
          </a:p>
        </p:txBody>
      </p:sp>
    </p:spTree>
    <p:extLst>
      <p:ext uri="{BB962C8B-B14F-4D97-AF65-F5344CB8AC3E}">
        <p14:creationId xmlns:p14="http://schemas.microsoft.com/office/powerpoint/2010/main" val="4079139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EA3B3B7-9354-4DFD-AB2E-5363115CCEBA}" type="slidenum">
              <a:rPr lang="en-CA" smtClean="0"/>
              <a:t>1</a:t>
            </a:fld>
            <a:endParaRPr lang="en-CA"/>
          </a:p>
        </p:txBody>
      </p:sp>
    </p:spTree>
    <p:extLst>
      <p:ext uri="{BB962C8B-B14F-4D97-AF65-F5344CB8AC3E}">
        <p14:creationId xmlns:p14="http://schemas.microsoft.com/office/powerpoint/2010/main" val="2044049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858576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2369052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04949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1449434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64946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194035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784278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130913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282720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788053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969C88-B244-455D-A017-012B25B1ACDD}"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953514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969C88-B244-455D-A017-012B25B1ACDD}" type="datetimeFigureOut">
              <a:rPr lang="en-US" smtClean="0"/>
              <a:t>11/21/2024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120280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969C88-B244-455D-A017-012B25B1ACDD}" type="datetimeFigureOut">
              <a:rPr lang="en-US" smtClean="0"/>
              <a:t>11/21/2024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15348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69C88-B244-455D-A017-012B25B1ACDD}" type="datetimeFigureOut">
              <a:rPr lang="en-US" smtClean="0"/>
              <a:t>11/21/2024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655170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69C88-B244-455D-A017-012B25B1ACDD}"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41541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969C88-B244-455D-A017-012B25B1ACDD}"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9918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6969C88-B244-455D-A017-012B25B1ACDD}" type="datetimeFigureOut">
              <a:rPr lang="en-US" smtClean="0"/>
              <a:pPr/>
              <a:t>11/21/2024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26878737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taliawhyte.com/2015/01/07/the-benefits-of-meditation-for-entrepreneurs-and-everyone/" TargetMode="External"/><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hyperlink" Target="https://creativecommons.org/licenses/by-nc-sa/3.0/"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flickr.com/photos/182229932@N07/49014103951" TargetMode="External"/><Relationship Id="rId2" Type="http://schemas.openxmlformats.org/officeDocument/2006/relationships/image" Target="../media/image29.jpg"/><Relationship Id="rId1" Type="http://schemas.openxmlformats.org/officeDocument/2006/relationships/slideLayout" Target="../slideLayouts/slideLayout10.xml"/><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2.png"/><Relationship Id="rId7" Type="http://schemas.openxmlformats.org/officeDocument/2006/relationships/diagramQuickStyle" Target="../diagrams/quickStyle2.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3.pn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Isosceles Triangle 14">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0" name="Isosceles Triangle 19">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useBgFill="1">
        <p:nvSpPr>
          <p:cNvPr id="22" name="Rectangle 21">
            <a:extLst>
              <a:ext uri="{FF2B5EF4-FFF2-40B4-BE49-F238E27FC236}">
                <a16:creationId xmlns:a16="http://schemas.microsoft.com/office/drawing/2014/main" id="{DD6BC9EB-F181-48AB-BCA2-3D1DB20D2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C356D6-2DDB-4B00-A9E0-B0DBAAD41218}"/>
              </a:ext>
            </a:extLst>
          </p:cNvPr>
          <p:cNvSpPr>
            <a:spLocks noGrp="1"/>
          </p:cNvSpPr>
          <p:nvPr>
            <p:ph type="title"/>
          </p:nvPr>
        </p:nvSpPr>
        <p:spPr>
          <a:xfrm>
            <a:off x="1507066" y="999460"/>
            <a:ext cx="5698067" cy="4479852"/>
          </a:xfrm>
        </p:spPr>
        <p:txBody>
          <a:bodyPr vert="horz" lIns="91440" tIns="45720" rIns="91440" bIns="45720" rtlCol="0" anchor="ctr">
            <a:normAutofit/>
          </a:bodyPr>
          <a:lstStyle/>
          <a:p>
            <a:pPr algn="r">
              <a:lnSpc>
                <a:spcPct val="90000"/>
              </a:lnSpc>
            </a:pPr>
            <a:r>
              <a:rPr lang="en-US" sz="5000"/>
              <a:t>Understanding Vicarious Trauma, Coping strategies for frontline Workers</a:t>
            </a:r>
            <a:br>
              <a:rPr lang="en-US" sz="5000"/>
            </a:br>
            <a:endParaRPr lang="en-US" sz="5000"/>
          </a:p>
        </p:txBody>
      </p:sp>
      <p:sp>
        <p:nvSpPr>
          <p:cNvPr id="4" name="Text Placeholder 3">
            <a:extLst>
              <a:ext uri="{FF2B5EF4-FFF2-40B4-BE49-F238E27FC236}">
                <a16:creationId xmlns:a16="http://schemas.microsoft.com/office/drawing/2014/main" id="{802F1016-A1CA-E9AB-D353-4A51CF0DD365}"/>
              </a:ext>
            </a:extLst>
          </p:cNvPr>
          <p:cNvSpPr>
            <a:spLocks noGrp="1"/>
          </p:cNvSpPr>
          <p:nvPr>
            <p:ph type="body" idx="1"/>
          </p:nvPr>
        </p:nvSpPr>
        <p:spPr>
          <a:xfrm>
            <a:off x="7871971" y="999460"/>
            <a:ext cx="3123620" cy="4479852"/>
          </a:xfrm>
        </p:spPr>
        <p:txBody>
          <a:bodyPr vert="horz" lIns="91440" tIns="45720" rIns="91440" bIns="45720" rtlCol="0" anchor="ctr">
            <a:normAutofit/>
          </a:bodyPr>
          <a:lstStyle/>
          <a:p>
            <a:r>
              <a:rPr lang="en-US" sz="1800"/>
              <a:t>Ana Mercedes Guerra. MSW. RSW</a:t>
            </a:r>
          </a:p>
        </p:txBody>
      </p:sp>
      <p:sp>
        <p:nvSpPr>
          <p:cNvPr id="24" name="Isosceles Triangle 23">
            <a:extLst>
              <a:ext uri="{FF2B5EF4-FFF2-40B4-BE49-F238E27FC236}">
                <a16:creationId xmlns:a16="http://schemas.microsoft.com/office/drawing/2014/main" id="{D33AAA80-39DC-4020-9BFF-0718F35C7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cxnSp>
        <p:nvCxnSpPr>
          <p:cNvPr id="26" name="Straight Connector 25">
            <a:extLst>
              <a:ext uri="{FF2B5EF4-FFF2-40B4-BE49-F238E27FC236}">
                <a16:creationId xmlns:a16="http://schemas.microsoft.com/office/drawing/2014/main" id="{C9C5D90B-7EE3-4D26-AB7D-A5A3A6E112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39186"/>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Isosceles Triangle 27">
            <a:extLst>
              <a:ext uri="{FF2B5EF4-FFF2-40B4-BE49-F238E27FC236}">
                <a16:creationId xmlns:a16="http://schemas.microsoft.com/office/drawing/2014/main" id="{1177F295-741F-4EFF-B0CA-BE69295AD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11349404" y="1217756"/>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949698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1BFEC4-4F42-5535-3168-B2A309C82DD5}"/>
              </a:ext>
            </a:extLst>
          </p:cNvPr>
          <p:cNvSpPr>
            <a:spLocks noGrp="1"/>
          </p:cNvSpPr>
          <p:nvPr>
            <p:ph type="title"/>
          </p:nvPr>
        </p:nvSpPr>
        <p:spPr>
          <a:xfrm>
            <a:off x="1286933" y="609600"/>
            <a:ext cx="10197494" cy="1099457"/>
          </a:xfrm>
        </p:spPr>
        <p:txBody>
          <a:bodyPr>
            <a:normAutofit/>
          </a:bodyPr>
          <a:lstStyle/>
          <a:p>
            <a:r>
              <a:rPr lang="en-US" dirty="0"/>
              <a:t>Risk Factors: Individual </a:t>
            </a:r>
            <a:endParaRPr lang="en-CA" dirty="0"/>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5" name="Content Placeholder 2">
            <a:extLst>
              <a:ext uri="{FF2B5EF4-FFF2-40B4-BE49-F238E27FC236}">
                <a16:creationId xmlns:a16="http://schemas.microsoft.com/office/drawing/2014/main" id="{F8499ED8-5297-59C3-6FBD-F7E2BE7550BA}"/>
              </a:ext>
            </a:extLst>
          </p:cNvPr>
          <p:cNvGraphicFramePr>
            <a:graphicFrameLocks noGrp="1"/>
          </p:cNvGraphicFramePr>
          <p:nvPr>
            <p:ph idx="1"/>
            <p:extLst>
              <p:ext uri="{D42A27DB-BD31-4B8C-83A1-F6EECF244321}">
                <p14:modId xmlns:p14="http://schemas.microsoft.com/office/powerpoint/2010/main" val="2991330507"/>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0625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7D1814-FA93-128E-82C1-A47A158D263D}"/>
              </a:ext>
            </a:extLst>
          </p:cNvPr>
          <p:cNvSpPr>
            <a:spLocks noGrp="1"/>
          </p:cNvSpPr>
          <p:nvPr>
            <p:ph type="title"/>
          </p:nvPr>
        </p:nvSpPr>
        <p:spPr>
          <a:xfrm>
            <a:off x="1286933" y="609600"/>
            <a:ext cx="10197494" cy="1099457"/>
          </a:xfrm>
        </p:spPr>
        <p:txBody>
          <a:bodyPr>
            <a:normAutofit/>
          </a:bodyPr>
          <a:lstStyle/>
          <a:p>
            <a:r>
              <a:rPr lang="en-US" dirty="0"/>
              <a:t>Protective Factors: Individual </a:t>
            </a:r>
            <a:endParaRPr lang="en-CA" dirty="0"/>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5" name="Content Placeholder 2">
            <a:extLst>
              <a:ext uri="{FF2B5EF4-FFF2-40B4-BE49-F238E27FC236}">
                <a16:creationId xmlns:a16="http://schemas.microsoft.com/office/drawing/2014/main" id="{1EA5DD76-476E-7337-4226-F574F4D92A34}"/>
              </a:ext>
            </a:extLst>
          </p:cNvPr>
          <p:cNvGraphicFramePr>
            <a:graphicFrameLocks noGrp="1"/>
          </p:cNvGraphicFramePr>
          <p:nvPr>
            <p:ph idx="1"/>
            <p:extLst>
              <p:ext uri="{D42A27DB-BD31-4B8C-83A1-F6EECF244321}">
                <p14:modId xmlns:p14="http://schemas.microsoft.com/office/powerpoint/2010/main" val="238712638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3258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F87FD3-4553-9A4D-1D16-204AED78DF95}"/>
              </a:ext>
            </a:extLst>
          </p:cNvPr>
          <p:cNvSpPr>
            <a:spLocks noGrp="1"/>
          </p:cNvSpPr>
          <p:nvPr>
            <p:ph type="title"/>
          </p:nvPr>
        </p:nvSpPr>
        <p:spPr>
          <a:xfrm>
            <a:off x="1286933" y="609600"/>
            <a:ext cx="10197494" cy="1099457"/>
          </a:xfrm>
        </p:spPr>
        <p:txBody>
          <a:bodyPr>
            <a:normAutofit/>
          </a:bodyPr>
          <a:lstStyle/>
          <a:p>
            <a:r>
              <a:rPr lang="en-US" dirty="0"/>
              <a:t>Break up rooms… 5 minutes </a:t>
            </a:r>
            <a:endParaRPr lang="en-CA" dirty="0"/>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5" name="Content Placeholder 2">
            <a:extLst>
              <a:ext uri="{FF2B5EF4-FFF2-40B4-BE49-F238E27FC236}">
                <a16:creationId xmlns:a16="http://schemas.microsoft.com/office/drawing/2014/main" id="{7FB9B26E-B179-DC18-E576-0B2E9E5B418C}"/>
              </a:ext>
            </a:extLst>
          </p:cNvPr>
          <p:cNvGraphicFramePr>
            <a:graphicFrameLocks noGrp="1"/>
          </p:cNvGraphicFramePr>
          <p:nvPr>
            <p:ph idx="1"/>
            <p:extLst>
              <p:ext uri="{D42A27DB-BD31-4B8C-83A1-F6EECF244321}">
                <p14:modId xmlns:p14="http://schemas.microsoft.com/office/powerpoint/2010/main" val="1407993874"/>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0260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58BFF6-11F5-8516-6CAC-ECA5C3DEA3E2}"/>
              </a:ext>
            </a:extLst>
          </p:cNvPr>
          <p:cNvSpPr txBox="1"/>
          <p:nvPr/>
        </p:nvSpPr>
        <p:spPr>
          <a:xfrm>
            <a:off x="671361" y="2160589"/>
            <a:ext cx="2930517" cy="3880773"/>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dirty="0">
                <a:solidFill>
                  <a:schemeClr val="tx1">
                    <a:lumMod val="75000"/>
                    <a:lumOff val="25000"/>
                  </a:schemeClr>
                </a:solidFill>
              </a:rPr>
              <a:t>-Normalizing feelings and self expression</a:t>
            </a:r>
          </a:p>
          <a:p>
            <a:pPr>
              <a:spcBef>
                <a:spcPts val="1000"/>
              </a:spcBef>
              <a:buClr>
                <a:schemeClr val="accent1"/>
              </a:buClr>
              <a:buSzPct val="80000"/>
              <a:buFont typeface="Wingdings 3" charset="2"/>
              <a:buChar char=""/>
            </a:pPr>
            <a:r>
              <a:rPr lang="en-US" dirty="0">
                <a:solidFill>
                  <a:schemeClr val="tx1">
                    <a:lumMod val="75000"/>
                    <a:lumOff val="25000"/>
                  </a:schemeClr>
                </a:solidFill>
              </a:rPr>
              <a:t>-Awareness of consumption/news or substance. </a:t>
            </a:r>
          </a:p>
          <a:p>
            <a:pPr>
              <a:spcBef>
                <a:spcPts val="1000"/>
              </a:spcBef>
              <a:buClr>
                <a:schemeClr val="accent1"/>
              </a:buClr>
              <a:buSzPct val="80000"/>
              <a:buFont typeface="Wingdings 3" charset="2"/>
              <a:buChar char=""/>
            </a:pPr>
            <a:r>
              <a:rPr lang="en-US" dirty="0">
                <a:solidFill>
                  <a:schemeClr val="tx1">
                    <a:lumMod val="75000"/>
                    <a:lumOff val="25000"/>
                  </a:schemeClr>
                </a:solidFill>
              </a:rPr>
              <a:t>-Connection to others, traditions, nature </a:t>
            </a:r>
          </a:p>
          <a:p>
            <a:pPr>
              <a:spcBef>
                <a:spcPts val="1000"/>
              </a:spcBef>
              <a:buClr>
                <a:schemeClr val="accent1"/>
              </a:buClr>
              <a:buSzPct val="80000"/>
              <a:buFont typeface="Wingdings 3" charset="2"/>
              <a:buChar char=""/>
            </a:pPr>
            <a:r>
              <a:rPr lang="en-US" dirty="0">
                <a:solidFill>
                  <a:schemeClr val="tx1">
                    <a:lumMod val="75000"/>
                    <a:lumOff val="25000"/>
                  </a:schemeClr>
                </a:solidFill>
              </a:rPr>
              <a:t>-Self compassion and love</a:t>
            </a:r>
          </a:p>
        </p:txBody>
      </p:sp>
      <p:pic>
        <p:nvPicPr>
          <p:cNvPr id="3" name="Picture 2">
            <a:extLst>
              <a:ext uri="{FF2B5EF4-FFF2-40B4-BE49-F238E27FC236}">
                <a16:creationId xmlns:a16="http://schemas.microsoft.com/office/drawing/2014/main" id="{C45D568D-49EC-AA20-C8E5-B8D4104A1511}"/>
              </a:ext>
            </a:extLst>
          </p:cNvPr>
          <p:cNvPicPr>
            <a:picLocks noChangeAspect="1"/>
          </p:cNvPicPr>
          <p:nvPr/>
        </p:nvPicPr>
        <p:blipFill>
          <a:blip r:embed="rId2"/>
          <a:stretch>
            <a:fillRect/>
          </a:stretch>
        </p:blipFill>
        <p:spPr>
          <a:xfrm>
            <a:off x="3601878" y="1411594"/>
            <a:ext cx="5421162" cy="997759"/>
          </a:xfrm>
          <a:prstGeom prst="rect">
            <a:avLst/>
          </a:prstGeom>
        </p:spPr>
      </p:pic>
      <p:pic>
        <p:nvPicPr>
          <p:cNvPr id="6" name="Picture 5">
            <a:extLst>
              <a:ext uri="{FF2B5EF4-FFF2-40B4-BE49-F238E27FC236}">
                <a16:creationId xmlns:a16="http://schemas.microsoft.com/office/drawing/2014/main" id="{E076CBA1-CFB8-041A-182B-0675D867C146}"/>
              </a:ext>
            </a:extLst>
          </p:cNvPr>
          <p:cNvPicPr>
            <a:picLocks noChangeAspect="1"/>
          </p:cNvPicPr>
          <p:nvPr/>
        </p:nvPicPr>
        <p:blipFill>
          <a:blip r:embed="rId3"/>
          <a:stretch>
            <a:fillRect/>
          </a:stretch>
        </p:blipFill>
        <p:spPr>
          <a:xfrm>
            <a:off x="4778359" y="2409353"/>
            <a:ext cx="2635281" cy="2602341"/>
          </a:xfrm>
          <a:prstGeom prst="rect">
            <a:avLst/>
          </a:prstGeom>
        </p:spPr>
      </p:pic>
    </p:spTree>
    <p:extLst>
      <p:ext uri="{BB962C8B-B14F-4D97-AF65-F5344CB8AC3E}">
        <p14:creationId xmlns:p14="http://schemas.microsoft.com/office/powerpoint/2010/main" val="925124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B51DEE-A2B6-59CA-D265-287F0B7DF192}"/>
              </a:ext>
            </a:extLst>
          </p:cNvPr>
          <p:cNvSpPr>
            <a:spLocks noGrp="1"/>
          </p:cNvSpPr>
          <p:nvPr>
            <p:ph type="title"/>
          </p:nvPr>
        </p:nvSpPr>
        <p:spPr>
          <a:xfrm>
            <a:off x="1286933" y="609600"/>
            <a:ext cx="10197494" cy="1099457"/>
          </a:xfrm>
        </p:spPr>
        <p:txBody>
          <a:bodyPr>
            <a:normAutofit/>
          </a:bodyPr>
          <a:lstStyle/>
          <a:p>
            <a:r>
              <a:rPr lang="en-US" dirty="0"/>
              <a:t>Risk Factors: Work Environment </a:t>
            </a:r>
            <a:endParaRPr lang="en-CA" dirty="0"/>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5" name="Content Placeholder 2">
            <a:extLst>
              <a:ext uri="{FF2B5EF4-FFF2-40B4-BE49-F238E27FC236}">
                <a16:creationId xmlns:a16="http://schemas.microsoft.com/office/drawing/2014/main" id="{4BD768F7-49EC-4554-A83C-B8C10EB382B2}"/>
              </a:ext>
            </a:extLst>
          </p:cNvPr>
          <p:cNvGraphicFramePr>
            <a:graphicFrameLocks noGrp="1"/>
          </p:cNvGraphicFramePr>
          <p:nvPr>
            <p:ph idx="1"/>
            <p:extLst>
              <p:ext uri="{D42A27DB-BD31-4B8C-83A1-F6EECF244321}">
                <p14:modId xmlns:p14="http://schemas.microsoft.com/office/powerpoint/2010/main" val="894696632"/>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3245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60CC51E-7125-C96A-E934-F7C5009B776F}"/>
              </a:ext>
            </a:extLst>
          </p:cNvPr>
          <p:cNvSpPr txBox="1">
            <a:spLocks/>
          </p:cNvSpPr>
          <p:nvPr/>
        </p:nvSpPr>
        <p:spPr>
          <a:xfrm>
            <a:off x="796605" y="490331"/>
            <a:ext cx="10197494" cy="1099457"/>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Break up rooms… 5 minutes </a:t>
            </a:r>
            <a:endParaRPr lang="en-CA" dirty="0"/>
          </a:p>
        </p:txBody>
      </p:sp>
      <p:grpSp>
        <p:nvGrpSpPr>
          <p:cNvPr id="5" name="Group 4">
            <a:extLst>
              <a:ext uri="{FF2B5EF4-FFF2-40B4-BE49-F238E27FC236}">
                <a16:creationId xmlns:a16="http://schemas.microsoft.com/office/drawing/2014/main" id="{054657B6-F7EE-8FCB-C6AE-4613CF05EEC2}"/>
              </a:ext>
            </a:extLst>
          </p:cNvPr>
          <p:cNvGrpSpPr/>
          <p:nvPr/>
        </p:nvGrpSpPr>
        <p:grpSpPr>
          <a:xfrm>
            <a:off x="160500" y="2787700"/>
            <a:ext cx="9757282" cy="2046741"/>
            <a:chOff x="-1702902" y="-903478"/>
            <a:chExt cx="9757282" cy="2046741"/>
          </a:xfrm>
        </p:grpSpPr>
        <p:sp>
          <p:nvSpPr>
            <p:cNvPr id="6" name="Rounded Rectangle 5">
              <a:extLst>
                <a:ext uri="{FF2B5EF4-FFF2-40B4-BE49-F238E27FC236}">
                  <a16:creationId xmlns:a16="http://schemas.microsoft.com/office/drawing/2014/main" id="{D05A41E9-3630-9B02-B4D7-443582121411}"/>
                </a:ext>
              </a:extLst>
            </p:cNvPr>
            <p:cNvSpPr/>
            <p:nvPr/>
          </p:nvSpPr>
          <p:spPr>
            <a:xfrm>
              <a:off x="-1563753" y="-903478"/>
              <a:ext cx="9618133" cy="2046741"/>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CA"/>
            </a:p>
          </p:txBody>
        </p:sp>
        <p:sp>
          <p:nvSpPr>
            <p:cNvPr id="7" name="Rounded Rectangle 4">
              <a:extLst>
                <a:ext uri="{FF2B5EF4-FFF2-40B4-BE49-F238E27FC236}">
                  <a16:creationId xmlns:a16="http://schemas.microsoft.com/office/drawing/2014/main" id="{FD3BD536-7BE7-E6A7-5B0C-D91B9398E4E8}"/>
                </a:ext>
              </a:extLst>
            </p:cNvPr>
            <p:cNvSpPr txBox="1"/>
            <p:nvPr/>
          </p:nvSpPr>
          <p:spPr>
            <a:xfrm>
              <a:off x="-1702902" y="-783584"/>
              <a:ext cx="9498239" cy="19268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4000" dirty="0"/>
                <a:t>What can the work environment do to help support someone who may be experiencing vicarious trauma?</a:t>
              </a:r>
              <a:endParaRPr lang="en-US" sz="3700" kern="1200" dirty="0"/>
            </a:p>
          </p:txBody>
        </p:sp>
      </p:grpSp>
    </p:spTree>
    <p:extLst>
      <p:ext uri="{BB962C8B-B14F-4D97-AF65-F5344CB8AC3E}">
        <p14:creationId xmlns:p14="http://schemas.microsoft.com/office/powerpoint/2010/main" val="1637020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D52A8C-BBBE-7B83-F4D8-EF1AA9AD93CD}"/>
              </a:ext>
            </a:extLst>
          </p:cNvPr>
          <p:cNvSpPr>
            <a:spLocks noGrp="1"/>
          </p:cNvSpPr>
          <p:nvPr>
            <p:ph type="title"/>
          </p:nvPr>
        </p:nvSpPr>
        <p:spPr>
          <a:xfrm>
            <a:off x="1286933" y="609600"/>
            <a:ext cx="10197494" cy="1099457"/>
          </a:xfrm>
        </p:spPr>
        <p:txBody>
          <a:bodyPr>
            <a:normAutofit/>
          </a:bodyPr>
          <a:lstStyle/>
          <a:p>
            <a:r>
              <a:rPr lang="en-US" dirty="0"/>
              <a:t>Protective Factors: Work Environment</a:t>
            </a:r>
            <a:endParaRPr lang="en-CA" dirty="0"/>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5" name="Content Placeholder 2">
            <a:extLst>
              <a:ext uri="{FF2B5EF4-FFF2-40B4-BE49-F238E27FC236}">
                <a16:creationId xmlns:a16="http://schemas.microsoft.com/office/drawing/2014/main" id="{C1E6DB39-793A-7097-34BB-0538BAE6D02D}"/>
              </a:ext>
            </a:extLst>
          </p:cNvPr>
          <p:cNvGraphicFramePr>
            <a:graphicFrameLocks noGrp="1"/>
          </p:cNvGraphicFramePr>
          <p:nvPr>
            <p:ph idx="1"/>
            <p:extLst>
              <p:ext uri="{D42A27DB-BD31-4B8C-83A1-F6EECF244321}">
                <p14:modId xmlns:p14="http://schemas.microsoft.com/office/powerpoint/2010/main" val="559652209"/>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6712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E9C02A-2929-A8A5-B7CB-21E7B442B01B}"/>
              </a:ext>
            </a:extLst>
          </p:cNvPr>
          <p:cNvSpPr>
            <a:spLocks noGrp="1"/>
          </p:cNvSpPr>
          <p:nvPr>
            <p:ph type="title"/>
          </p:nvPr>
        </p:nvSpPr>
        <p:spPr>
          <a:xfrm>
            <a:off x="1286933" y="609600"/>
            <a:ext cx="10197494" cy="1099457"/>
          </a:xfrm>
        </p:spPr>
        <p:txBody>
          <a:bodyPr>
            <a:normAutofit/>
          </a:bodyPr>
          <a:lstStyle/>
          <a:p>
            <a:pPr>
              <a:lnSpc>
                <a:spcPct val="90000"/>
              </a:lnSpc>
            </a:pPr>
            <a:r>
              <a:rPr lang="en-US" dirty="0"/>
              <a:t>Individual Prevention &amp; Intervention:</a:t>
            </a:r>
            <a:br>
              <a:rPr lang="en-US" dirty="0"/>
            </a:br>
            <a:r>
              <a:rPr lang="en-US" dirty="0"/>
              <a:t>ABC</a:t>
            </a:r>
            <a:endParaRPr lang="en-CA"/>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5" name="Content Placeholder 2">
            <a:extLst>
              <a:ext uri="{FF2B5EF4-FFF2-40B4-BE49-F238E27FC236}">
                <a16:creationId xmlns:a16="http://schemas.microsoft.com/office/drawing/2014/main" id="{688318A1-CA1F-79B4-B4A2-8BC59007244A}"/>
              </a:ext>
            </a:extLst>
          </p:cNvPr>
          <p:cNvGraphicFramePr>
            <a:graphicFrameLocks noGrp="1"/>
          </p:cNvGraphicFramePr>
          <p:nvPr>
            <p:ph idx="1"/>
            <p:extLst>
              <p:ext uri="{D42A27DB-BD31-4B8C-83A1-F6EECF244321}">
                <p14:modId xmlns:p14="http://schemas.microsoft.com/office/powerpoint/2010/main" val="2842208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2358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5C976-5F85-4F61-9D3E-DFA1C60AB328}"/>
              </a:ext>
            </a:extLst>
          </p:cNvPr>
          <p:cNvSpPr>
            <a:spLocks noGrp="1"/>
          </p:cNvSpPr>
          <p:nvPr>
            <p:ph type="title"/>
          </p:nvPr>
        </p:nvSpPr>
        <p:spPr/>
        <p:txBody>
          <a:bodyPr/>
          <a:lstStyle/>
          <a:p>
            <a:r>
              <a:rPr lang="en-US" dirty="0"/>
              <a:t>How to build resilience </a:t>
            </a:r>
            <a:endParaRPr lang="en-CA" dirty="0"/>
          </a:p>
        </p:txBody>
      </p:sp>
      <p:sp>
        <p:nvSpPr>
          <p:cNvPr id="3" name="Content Placeholder 2">
            <a:extLst>
              <a:ext uri="{FF2B5EF4-FFF2-40B4-BE49-F238E27FC236}">
                <a16:creationId xmlns:a16="http://schemas.microsoft.com/office/drawing/2014/main" id="{9FFD6A16-A6CE-3F66-9B19-3D9F22EBFF91}"/>
              </a:ext>
            </a:extLst>
          </p:cNvPr>
          <p:cNvSpPr>
            <a:spLocks noGrp="1"/>
          </p:cNvSpPr>
          <p:nvPr>
            <p:ph idx="1"/>
          </p:nvPr>
        </p:nvSpPr>
        <p:spPr>
          <a:xfrm>
            <a:off x="677334" y="1304144"/>
            <a:ext cx="8596668" cy="5396459"/>
          </a:xfrm>
        </p:spPr>
        <p:txBody>
          <a:bodyPr>
            <a:normAutofit fontScale="92500" lnSpcReduction="20000"/>
          </a:bodyPr>
          <a:lstStyle/>
          <a:p>
            <a:r>
              <a:rPr lang="en-US" sz="2200" dirty="0"/>
              <a:t>What is resilience: refers to the ability to successfully adapt to stressors, maintaining a psychological well-being in the face of adversity .</a:t>
            </a:r>
          </a:p>
          <a:p>
            <a:r>
              <a:rPr lang="en-US" sz="2200" dirty="0"/>
              <a:t>The ability to “bounce back” from difficult experiences. Resilience is not a trait that people either have or don’t have </a:t>
            </a:r>
          </a:p>
          <a:p>
            <a:r>
              <a:rPr lang="en-US" sz="2200" dirty="0"/>
              <a:t>Resilience means being able to cope with tough events, when something bad happens, you still feel anger, grief and pain. But you can keep going both physically and psychologically.  Resilience isn’t about putting up with something tough or coping on your own, In fact, being able to reach out to others for support is a key part of being resilience.</a:t>
            </a:r>
          </a:p>
          <a:p>
            <a:r>
              <a:rPr lang="en-US" sz="2200" dirty="0"/>
              <a:t>Resilience in the workplace? Is the ability to withstand and recover from workplace trauma and stressful situation, including adapting to changing circumstances and maintaining wellbeing through self-care practices  </a:t>
            </a:r>
          </a:p>
          <a:p>
            <a:r>
              <a:rPr lang="en-US" sz="2200" dirty="0"/>
              <a:t>It entails the ability to welcome change and uncertainty as opportunities rather than threats and to maintain a calm attitude in tough situations.</a:t>
            </a:r>
          </a:p>
          <a:p>
            <a:endParaRPr lang="en-US" dirty="0"/>
          </a:p>
          <a:p>
            <a:pPr marL="0" indent="0">
              <a:buNone/>
            </a:pPr>
            <a:endParaRPr lang="en-US" dirty="0"/>
          </a:p>
          <a:p>
            <a:endParaRPr lang="en-CA" dirty="0"/>
          </a:p>
        </p:txBody>
      </p:sp>
    </p:spTree>
    <p:extLst>
      <p:ext uri="{BB962C8B-B14F-4D97-AF65-F5344CB8AC3E}">
        <p14:creationId xmlns:p14="http://schemas.microsoft.com/office/powerpoint/2010/main" val="1695058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Isosceles Triangle 16">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0"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1" name="Isosceles Triangle 20">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2" name="Isosceles Triangle 21">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useBgFill="1">
        <p:nvSpPr>
          <p:cNvPr id="24" name="Rectangle 23">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340DC63-3488-4F3F-BAB1-F356099BE226}"/>
              </a:ext>
            </a:extLst>
          </p:cNvPr>
          <p:cNvSpPr txBox="1"/>
          <p:nvPr/>
        </p:nvSpPr>
        <p:spPr>
          <a:xfrm>
            <a:off x="652481" y="1382486"/>
            <a:ext cx="3547581" cy="4093028"/>
          </a:xfrm>
          <a:prstGeom prst="rect">
            <a:avLst/>
          </a:prstGeom>
        </p:spPr>
        <p:txBody>
          <a:bodyPr vert="horz" lIns="91440" tIns="45720" rIns="91440" bIns="45720" rtlCol="0" anchor="ctr">
            <a:normAutofit/>
          </a:bodyPr>
          <a:lstStyle/>
          <a:p>
            <a:pPr>
              <a:spcBef>
                <a:spcPct val="0"/>
              </a:spcBef>
              <a:spcAft>
                <a:spcPts val="600"/>
              </a:spcAft>
            </a:pPr>
            <a:r>
              <a:rPr lang="en-US" sz="4400" b="1" dirty="0">
                <a:solidFill>
                  <a:schemeClr val="accent1"/>
                </a:solidFill>
                <a:latin typeface="+mj-lt"/>
                <a:ea typeface="+mj-ea"/>
                <a:cs typeface="+mj-cs"/>
              </a:rPr>
              <a:t>Reflection Questions</a:t>
            </a:r>
          </a:p>
          <a:p>
            <a:pPr>
              <a:spcBef>
                <a:spcPct val="0"/>
              </a:spcBef>
              <a:spcAft>
                <a:spcPts val="600"/>
              </a:spcAft>
            </a:pPr>
            <a:r>
              <a:rPr lang="en-US" sz="4400" b="1" dirty="0">
                <a:solidFill>
                  <a:schemeClr val="accent1"/>
                </a:solidFill>
                <a:latin typeface="+mj-lt"/>
                <a:ea typeface="+mj-ea"/>
                <a:cs typeface="+mj-cs"/>
              </a:rPr>
              <a:t>Break out rooms</a:t>
            </a:r>
          </a:p>
        </p:txBody>
      </p:sp>
      <p:grpSp>
        <p:nvGrpSpPr>
          <p:cNvPr id="26" name="Group 25">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7" name="Straight Connector 26">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0"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1" name="Isosceles Triangle 30">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2"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3"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4"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5" name="Isosceles Triangle 34">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37" name="Rectangle 36">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B917058-8BC3-43D7-9E95-F0F50F862E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994" y="5776144"/>
            <a:ext cx="1088850" cy="1013594"/>
          </a:xfrm>
          <a:prstGeom prst="rect">
            <a:avLst/>
          </a:prstGeom>
        </p:spPr>
      </p:pic>
      <p:graphicFrame>
        <p:nvGraphicFramePr>
          <p:cNvPr id="8" name="TextBox 1">
            <a:extLst>
              <a:ext uri="{FF2B5EF4-FFF2-40B4-BE49-F238E27FC236}">
                <a16:creationId xmlns:a16="http://schemas.microsoft.com/office/drawing/2014/main" id="{9B596FAA-1232-BE96-8FEE-3C3A501CB8DD}"/>
              </a:ext>
            </a:extLst>
          </p:cNvPr>
          <p:cNvGraphicFramePr/>
          <p:nvPr>
            <p:extLst>
              <p:ext uri="{D42A27DB-BD31-4B8C-83A1-F6EECF244321}">
                <p14:modId xmlns:p14="http://schemas.microsoft.com/office/powerpoint/2010/main" val="2796200630"/>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5481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7" name="Straight Connector 26">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2"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3" name="Isosceles Triangle 62">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4"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5"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6"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7" name="Isosceles Triangle 66">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68" name="Isosceles Triangle 67">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le 1">
            <a:extLst>
              <a:ext uri="{FF2B5EF4-FFF2-40B4-BE49-F238E27FC236}">
                <a16:creationId xmlns:a16="http://schemas.microsoft.com/office/drawing/2014/main" id="{716FEB1C-0E07-8EB0-382C-DD1DD1F31739}"/>
              </a:ext>
            </a:extLst>
          </p:cNvPr>
          <p:cNvSpPr>
            <a:spLocks noGrp="1"/>
          </p:cNvSpPr>
          <p:nvPr>
            <p:ph type="title"/>
          </p:nvPr>
        </p:nvSpPr>
        <p:spPr>
          <a:xfrm>
            <a:off x="1600199" y="4571999"/>
            <a:ext cx="7673801" cy="1087656"/>
          </a:xfrm>
        </p:spPr>
        <p:txBody>
          <a:bodyPr vert="horz" lIns="91440" tIns="45720" rIns="91440" bIns="45720" rtlCol="0" anchor="b">
            <a:normAutofit/>
          </a:bodyPr>
          <a:lstStyle/>
          <a:p>
            <a:pPr>
              <a:lnSpc>
                <a:spcPct val="90000"/>
              </a:lnSpc>
            </a:pPr>
            <a:r>
              <a:rPr lang="en-US" sz="3400" kern="1200">
                <a:solidFill>
                  <a:schemeClr val="accent1"/>
                </a:solidFill>
                <a:latin typeface="+mj-lt"/>
                <a:ea typeface="+mj-ea"/>
                <a:cs typeface="+mj-cs"/>
              </a:rPr>
              <a:t>Self awareness &amp; take care of your needs </a:t>
            </a:r>
          </a:p>
        </p:txBody>
      </p:sp>
      <p:sp>
        <p:nvSpPr>
          <p:cNvPr id="3" name="Text Placeholder 2">
            <a:extLst>
              <a:ext uri="{FF2B5EF4-FFF2-40B4-BE49-F238E27FC236}">
                <a16:creationId xmlns:a16="http://schemas.microsoft.com/office/drawing/2014/main" id="{79E6ABAE-0374-AA6D-F8EA-E5F1C1257D1E}"/>
              </a:ext>
            </a:extLst>
          </p:cNvPr>
          <p:cNvSpPr>
            <a:spLocks noGrp="1"/>
          </p:cNvSpPr>
          <p:nvPr>
            <p:ph type="body" idx="1"/>
          </p:nvPr>
        </p:nvSpPr>
        <p:spPr>
          <a:xfrm>
            <a:off x="1674795" y="5659655"/>
            <a:ext cx="7599205" cy="611896"/>
          </a:xfrm>
        </p:spPr>
        <p:txBody>
          <a:bodyPr vert="horz" lIns="91440" tIns="45720" rIns="91440" bIns="45720" rtlCol="0" anchor="t">
            <a:normAutofit/>
          </a:bodyPr>
          <a:lstStyle/>
          <a:p>
            <a:r>
              <a:rPr lang="en-US" sz="1800"/>
              <a:t>Self compassion</a:t>
            </a:r>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a:p>
          <a:p>
            <a:endParaRPr lang="en-US" sz="1800" dirty="0"/>
          </a:p>
        </p:txBody>
      </p:sp>
      <p:pic>
        <p:nvPicPr>
          <p:cNvPr id="5" name="Picture 4" descr="A stack of rocks on a beach">
            <a:extLst>
              <a:ext uri="{FF2B5EF4-FFF2-40B4-BE49-F238E27FC236}">
                <a16:creationId xmlns:a16="http://schemas.microsoft.com/office/drawing/2014/main" id="{7B37566D-4A67-52BF-03C0-D38E944C496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00201" y="609600"/>
            <a:ext cx="7321320" cy="3642357"/>
          </a:xfrm>
          <a:prstGeom prst="rect">
            <a:avLst/>
          </a:prstGeom>
        </p:spPr>
      </p:pic>
      <p:sp>
        <p:nvSpPr>
          <p:cNvPr id="6" name="TextBox 5">
            <a:extLst>
              <a:ext uri="{FF2B5EF4-FFF2-40B4-BE49-F238E27FC236}">
                <a16:creationId xmlns:a16="http://schemas.microsoft.com/office/drawing/2014/main" id="{5DF995FD-5A55-02B6-1E92-BEF66ECFD64B}"/>
              </a:ext>
            </a:extLst>
          </p:cNvPr>
          <p:cNvSpPr txBox="1"/>
          <p:nvPr/>
        </p:nvSpPr>
        <p:spPr>
          <a:xfrm>
            <a:off x="6250598" y="4051902"/>
            <a:ext cx="2670923"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s://taliawhyte.com/2015/01/07/the-benefits-of-meditation-for-entrepreneurs-and-everyone/">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CA" sz="700">
              <a:solidFill>
                <a:srgbClr val="FFFFFF"/>
              </a:solidFill>
            </a:endParaRPr>
          </a:p>
        </p:txBody>
      </p:sp>
    </p:spTree>
    <p:extLst>
      <p:ext uri="{BB962C8B-B14F-4D97-AF65-F5344CB8AC3E}">
        <p14:creationId xmlns:p14="http://schemas.microsoft.com/office/powerpoint/2010/main" val="2784496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8" name="Straight Connector 67">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2"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03"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04" name="Isosceles Triangle 103">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05"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06"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07"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08" name="Isosceles Triangle 107">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09" name="Isosceles Triangle 108">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le 1">
            <a:extLst>
              <a:ext uri="{FF2B5EF4-FFF2-40B4-BE49-F238E27FC236}">
                <a16:creationId xmlns:a16="http://schemas.microsoft.com/office/drawing/2014/main" id="{66C6AE47-7EE0-6656-D1BB-2D9081DE8365}"/>
              </a:ext>
            </a:extLst>
          </p:cNvPr>
          <p:cNvSpPr>
            <a:spLocks noGrp="1"/>
          </p:cNvSpPr>
          <p:nvPr>
            <p:ph type="title"/>
          </p:nvPr>
        </p:nvSpPr>
        <p:spPr>
          <a:xfrm>
            <a:off x="985969" y="4473226"/>
            <a:ext cx="8288032" cy="1096647"/>
          </a:xfrm>
        </p:spPr>
        <p:txBody>
          <a:bodyPr vert="horz" lIns="91440" tIns="45720" rIns="91440" bIns="45720" rtlCol="0" anchor="b">
            <a:normAutofit fontScale="90000"/>
          </a:bodyPr>
          <a:lstStyle/>
          <a:p>
            <a:br>
              <a:rPr lang="en-US" sz="4800" dirty="0"/>
            </a:br>
            <a:br>
              <a:rPr lang="en-US" sz="4800" dirty="0"/>
            </a:br>
            <a:r>
              <a:rPr lang="en-US" sz="4800" dirty="0"/>
              <a:t>Thank you!</a:t>
            </a:r>
          </a:p>
        </p:txBody>
      </p:sp>
      <p:sp>
        <p:nvSpPr>
          <p:cNvPr id="3" name="Text Placeholder 2">
            <a:extLst>
              <a:ext uri="{FF2B5EF4-FFF2-40B4-BE49-F238E27FC236}">
                <a16:creationId xmlns:a16="http://schemas.microsoft.com/office/drawing/2014/main" id="{CBE814E1-A57B-E278-25AC-45347E771517}"/>
              </a:ext>
            </a:extLst>
          </p:cNvPr>
          <p:cNvSpPr>
            <a:spLocks noGrp="1"/>
          </p:cNvSpPr>
          <p:nvPr>
            <p:ph type="body" idx="1"/>
          </p:nvPr>
        </p:nvSpPr>
        <p:spPr>
          <a:xfrm>
            <a:off x="985969" y="5569874"/>
            <a:ext cx="8288032" cy="701677"/>
          </a:xfrm>
        </p:spPr>
        <p:txBody>
          <a:bodyPr vert="horz" lIns="91440" tIns="45720" rIns="91440" bIns="45720" rtlCol="0" anchor="t">
            <a:normAutofit/>
          </a:bodyPr>
          <a:lstStyle/>
          <a:p>
            <a:r>
              <a:rPr lang="en-US" sz="2800" dirty="0">
                <a:solidFill>
                  <a:schemeClr val="tx1">
                    <a:lumMod val="50000"/>
                    <a:lumOff val="50000"/>
                  </a:schemeClr>
                </a:solidFill>
              </a:rPr>
              <a:t>anamercedesguerra.counselling@gmail.com</a:t>
            </a:r>
          </a:p>
        </p:txBody>
      </p:sp>
      <p:pic>
        <p:nvPicPr>
          <p:cNvPr id="6" name="Picture 5" descr="A close-up of words&#10;&#10;Description automatically generated">
            <a:extLst>
              <a:ext uri="{FF2B5EF4-FFF2-40B4-BE49-F238E27FC236}">
                <a16:creationId xmlns:a16="http://schemas.microsoft.com/office/drawing/2014/main" id="{FAEFA6CF-AC12-9B4C-00EE-D7B21729453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6901" b="5818"/>
          <a:stretch/>
        </p:blipFill>
        <p:spPr>
          <a:xfrm>
            <a:off x="985968" y="609600"/>
            <a:ext cx="8288033" cy="3635025"/>
          </a:xfrm>
          <a:prstGeom prst="rect">
            <a:avLst/>
          </a:prstGeom>
        </p:spPr>
      </p:pic>
      <p:sp>
        <p:nvSpPr>
          <p:cNvPr id="7" name="TextBox 6">
            <a:extLst>
              <a:ext uri="{FF2B5EF4-FFF2-40B4-BE49-F238E27FC236}">
                <a16:creationId xmlns:a16="http://schemas.microsoft.com/office/drawing/2014/main" id="{9DDD60CD-4813-CE79-7F35-D1507BC0844F}"/>
              </a:ext>
            </a:extLst>
          </p:cNvPr>
          <p:cNvSpPr txBox="1"/>
          <p:nvPr/>
        </p:nvSpPr>
        <p:spPr>
          <a:xfrm>
            <a:off x="6877191" y="4044570"/>
            <a:ext cx="2396810"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s://www.flickr.com/photos/182229932@N07/49014103951">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CA" sz="700">
              <a:solidFill>
                <a:srgbClr val="FFFFFF"/>
              </a:solidFill>
            </a:endParaRPr>
          </a:p>
        </p:txBody>
      </p:sp>
    </p:spTree>
    <p:extLst>
      <p:ext uri="{BB962C8B-B14F-4D97-AF65-F5344CB8AC3E}">
        <p14:creationId xmlns:p14="http://schemas.microsoft.com/office/powerpoint/2010/main" val="400073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07D67-6089-4FB5-2E44-28AEC360E005}"/>
              </a:ext>
            </a:extLst>
          </p:cNvPr>
          <p:cNvSpPr>
            <a:spLocks noGrp="1"/>
          </p:cNvSpPr>
          <p:nvPr>
            <p:ph type="title"/>
          </p:nvPr>
        </p:nvSpPr>
        <p:spPr/>
        <p:txBody>
          <a:bodyPr/>
          <a:lstStyle/>
          <a:p>
            <a:r>
              <a:rPr lang="en-US" dirty="0"/>
              <a:t>Outline of today’s webinar </a:t>
            </a:r>
            <a:endParaRPr lang="en-CA" dirty="0"/>
          </a:p>
        </p:txBody>
      </p:sp>
      <p:sp>
        <p:nvSpPr>
          <p:cNvPr id="3" name="Content Placeholder 2">
            <a:extLst>
              <a:ext uri="{FF2B5EF4-FFF2-40B4-BE49-F238E27FC236}">
                <a16:creationId xmlns:a16="http://schemas.microsoft.com/office/drawing/2014/main" id="{F4A2040D-77B3-BB0C-B5A3-1E5C5EB2C39F}"/>
              </a:ext>
            </a:extLst>
          </p:cNvPr>
          <p:cNvSpPr>
            <a:spLocks noGrp="1"/>
          </p:cNvSpPr>
          <p:nvPr>
            <p:ph idx="1"/>
          </p:nvPr>
        </p:nvSpPr>
        <p:spPr/>
        <p:txBody>
          <a:bodyPr>
            <a:normAutofit/>
          </a:bodyPr>
          <a:lstStyle/>
          <a:p>
            <a:r>
              <a:rPr lang="en-CA" sz="2800" dirty="0"/>
              <a:t>What is Vicarious Trauma</a:t>
            </a:r>
          </a:p>
          <a:p>
            <a:r>
              <a:rPr lang="en-CA" sz="2800" dirty="0"/>
              <a:t>Recognise vicarious trauma in self and others.</a:t>
            </a:r>
          </a:p>
          <a:p>
            <a:r>
              <a:rPr lang="en-CA" sz="2800" dirty="0"/>
              <a:t>Impact of VT on Organizations </a:t>
            </a:r>
          </a:p>
          <a:p>
            <a:r>
              <a:rPr lang="en-CA" sz="2800" dirty="0"/>
              <a:t>Reflections on Resilience</a:t>
            </a:r>
          </a:p>
          <a:p>
            <a:r>
              <a:rPr lang="en-CA" sz="2800" dirty="0"/>
              <a:t>Coping strategies </a:t>
            </a:r>
          </a:p>
          <a:p>
            <a:r>
              <a:rPr lang="en-CA" sz="2800" dirty="0"/>
              <a:t>Reflection questions to discuss</a:t>
            </a:r>
          </a:p>
          <a:p>
            <a:endParaRPr lang="en-CA" dirty="0"/>
          </a:p>
        </p:txBody>
      </p:sp>
    </p:spTree>
    <p:extLst>
      <p:ext uri="{BB962C8B-B14F-4D97-AF65-F5344CB8AC3E}">
        <p14:creationId xmlns:p14="http://schemas.microsoft.com/office/powerpoint/2010/main" val="616916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231C8-F3CE-91E0-B2DD-47E128E20A56}"/>
              </a:ext>
            </a:extLst>
          </p:cNvPr>
          <p:cNvSpPr>
            <a:spLocks noGrp="1"/>
          </p:cNvSpPr>
          <p:nvPr>
            <p:ph type="title"/>
          </p:nvPr>
        </p:nvSpPr>
        <p:spPr/>
        <p:txBody>
          <a:bodyPr/>
          <a:lstStyle/>
          <a:p>
            <a:r>
              <a:rPr lang="en-US" dirty="0"/>
              <a:t>Frontline workers</a:t>
            </a:r>
            <a:endParaRPr lang="en-CA" dirty="0"/>
          </a:p>
        </p:txBody>
      </p:sp>
      <p:sp>
        <p:nvSpPr>
          <p:cNvPr id="3" name="Content Placeholder 2">
            <a:extLst>
              <a:ext uri="{FF2B5EF4-FFF2-40B4-BE49-F238E27FC236}">
                <a16:creationId xmlns:a16="http://schemas.microsoft.com/office/drawing/2014/main" id="{2F98B274-A1C8-6E9E-4F95-C5884A66E993}"/>
              </a:ext>
            </a:extLst>
          </p:cNvPr>
          <p:cNvSpPr>
            <a:spLocks noGrp="1"/>
          </p:cNvSpPr>
          <p:nvPr>
            <p:ph idx="1"/>
          </p:nvPr>
        </p:nvSpPr>
        <p:spPr/>
        <p:txBody>
          <a:bodyPr/>
          <a:lstStyle/>
          <a:p>
            <a:pPr marL="0" indent="0">
              <a:buNone/>
            </a:pPr>
            <a:endParaRPr lang="en-CA" dirty="0"/>
          </a:p>
        </p:txBody>
      </p:sp>
      <p:pic>
        <p:nvPicPr>
          <p:cNvPr id="4" name="Picture 3">
            <a:extLst>
              <a:ext uri="{FF2B5EF4-FFF2-40B4-BE49-F238E27FC236}">
                <a16:creationId xmlns:a16="http://schemas.microsoft.com/office/drawing/2014/main" id="{93D79949-EBC8-4EF3-4687-60783D0AAC68}"/>
              </a:ext>
            </a:extLst>
          </p:cNvPr>
          <p:cNvPicPr>
            <a:picLocks noChangeAspect="1"/>
          </p:cNvPicPr>
          <p:nvPr/>
        </p:nvPicPr>
        <p:blipFill>
          <a:blip r:embed="rId2"/>
          <a:stretch>
            <a:fillRect/>
          </a:stretch>
        </p:blipFill>
        <p:spPr>
          <a:xfrm>
            <a:off x="731761" y="2160589"/>
            <a:ext cx="3237257" cy="3712786"/>
          </a:xfrm>
          <a:prstGeom prst="rect">
            <a:avLst/>
          </a:prstGeom>
        </p:spPr>
      </p:pic>
      <p:pic>
        <p:nvPicPr>
          <p:cNvPr id="5" name="Picture 4">
            <a:extLst>
              <a:ext uri="{FF2B5EF4-FFF2-40B4-BE49-F238E27FC236}">
                <a16:creationId xmlns:a16="http://schemas.microsoft.com/office/drawing/2014/main" id="{69EA01D3-CA37-FB3B-F076-8309B854FCD1}"/>
              </a:ext>
            </a:extLst>
          </p:cNvPr>
          <p:cNvPicPr>
            <a:picLocks noChangeAspect="1"/>
          </p:cNvPicPr>
          <p:nvPr/>
        </p:nvPicPr>
        <p:blipFill>
          <a:blip r:embed="rId3"/>
          <a:stretch>
            <a:fillRect/>
          </a:stretch>
        </p:blipFill>
        <p:spPr>
          <a:xfrm>
            <a:off x="5405163" y="2244582"/>
            <a:ext cx="3689533" cy="3712786"/>
          </a:xfrm>
          <a:prstGeom prst="rect">
            <a:avLst/>
          </a:prstGeom>
        </p:spPr>
      </p:pic>
    </p:spTree>
    <p:extLst>
      <p:ext uri="{BB962C8B-B14F-4D97-AF65-F5344CB8AC3E}">
        <p14:creationId xmlns:p14="http://schemas.microsoft.com/office/powerpoint/2010/main" val="2196226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D6D7F-49F2-711B-85F0-F8697CEBBF96}"/>
              </a:ext>
            </a:extLst>
          </p:cNvPr>
          <p:cNvSpPr>
            <a:spLocks noGrp="1"/>
          </p:cNvSpPr>
          <p:nvPr>
            <p:ph type="title"/>
          </p:nvPr>
        </p:nvSpPr>
        <p:spPr/>
        <p:txBody>
          <a:bodyPr/>
          <a:lstStyle/>
          <a:p>
            <a:r>
              <a:rPr lang="en-US" dirty="0"/>
              <a:t>Burnout vs Vicarious Trauma (compassion fatigue)</a:t>
            </a:r>
            <a:endParaRPr lang="en-CA" dirty="0"/>
          </a:p>
        </p:txBody>
      </p:sp>
      <p:sp>
        <p:nvSpPr>
          <p:cNvPr id="3" name="Content Placeholder 2">
            <a:extLst>
              <a:ext uri="{FF2B5EF4-FFF2-40B4-BE49-F238E27FC236}">
                <a16:creationId xmlns:a16="http://schemas.microsoft.com/office/drawing/2014/main" id="{7950BA1C-ABBA-4615-A71D-8EBA6AE59BF8}"/>
              </a:ext>
            </a:extLst>
          </p:cNvPr>
          <p:cNvSpPr>
            <a:spLocks noGrp="1"/>
          </p:cNvSpPr>
          <p:nvPr>
            <p:ph idx="1"/>
          </p:nvPr>
        </p:nvSpPr>
        <p:spPr/>
        <p:txBody>
          <a:bodyPr>
            <a:normAutofit fontScale="92500"/>
          </a:bodyPr>
          <a:lstStyle/>
          <a:p>
            <a:endParaRPr lang="en-US" dirty="0"/>
          </a:p>
          <a:p>
            <a:r>
              <a:rPr lang="en-CA" dirty="0"/>
              <a:t>Burnout (or occupational burnout) is a psychological term referring to a general exhaustion and a lack of interest or motivation regarding one’s work.</a:t>
            </a:r>
          </a:p>
          <a:p>
            <a:pPr marL="0" indent="0">
              <a:buNone/>
            </a:pPr>
            <a:endParaRPr lang="en-CA" dirty="0"/>
          </a:p>
          <a:p>
            <a:r>
              <a:rPr lang="en-CA" dirty="0"/>
              <a:t>Vicarious trauma also called Compassion fatigue, refers to the negative emotions that individuals feels from helping others at work. Common in the “helping professional” (e.g. Counsellors, crisis advocates, social workers, frontline workers)</a:t>
            </a:r>
          </a:p>
          <a:p>
            <a:endParaRPr lang="en-CA" dirty="0"/>
          </a:p>
          <a:p>
            <a:r>
              <a:rPr lang="en-CA" dirty="0"/>
              <a:t>The difference between compassion fatigue and burnout is their origin. Compassion fatigue-Vicarious trauma originates from dealing with victims of Trauma and burnout originates from occupational stress and being overworked.</a:t>
            </a:r>
          </a:p>
          <a:p>
            <a:endParaRPr lang="en-CA" dirty="0"/>
          </a:p>
        </p:txBody>
      </p:sp>
    </p:spTree>
    <p:extLst>
      <p:ext uri="{BB962C8B-B14F-4D97-AF65-F5344CB8AC3E}">
        <p14:creationId xmlns:p14="http://schemas.microsoft.com/office/powerpoint/2010/main" val="1460061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47B5C3-CD8C-B803-D9B4-6B58F83F13E4}"/>
              </a:ext>
            </a:extLst>
          </p:cNvPr>
          <p:cNvSpPr>
            <a:spLocks noGrp="1"/>
          </p:cNvSpPr>
          <p:nvPr>
            <p:ph type="title"/>
          </p:nvPr>
        </p:nvSpPr>
        <p:spPr>
          <a:xfrm>
            <a:off x="1286933" y="609600"/>
            <a:ext cx="10197494" cy="1099457"/>
          </a:xfrm>
        </p:spPr>
        <p:txBody>
          <a:bodyPr>
            <a:normAutofit/>
          </a:bodyPr>
          <a:lstStyle/>
          <a:p>
            <a:r>
              <a:rPr lang="en-US" dirty="0"/>
              <a:t>What is Vicarious trauma</a:t>
            </a:r>
            <a:endParaRPr lang="en-CA" dirty="0"/>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5" name="Content Placeholder 2">
            <a:extLst>
              <a:ext uri="{FF2B5EF4-FFF2-40B4-BE49-F238E27FC236}">
                <a16:creationId xmlns:a16="http://schemas.microsoft.com/office/drawing/2014/main" id="{8925C4DA-DF0B-C561-A7D8-DE17DA8CFC88}"/>
              </a:ext>
            </a:extLst>
          </p:cNvPr>
          <p:cNvGraphicFramePr>
            <a:graphicFrameLocks noGrp="1"/>
          </p:cNvGraphicFramePr>
          <p:nvPr>
            <p:ph idx="1"/>
            <p:extLst>
              <p:ext uri="{D42A27DB-BD31-4B8C-83A1-F6EECF244321}">
                <p14:modId xmlns:p14="http://schemas.microsoft.com/office/powerpoint/2010/main" val="53598719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5024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41A114-203D-D585-8358-C510761D015B}"/>
              </a:ext>
            </a:extLst>
          </p:cNvPr>
          <p:cNvPicPr>
            <a:picLocks noChangeAspect="1"/>
          </p:cNvPicPr>
          <p:nvPr/>
        </p:nvPicPr>
        <p:blipFill>
          <a:blip r:embed="rId2"/>
          <a:srcRect t="10067" r="-2" b="3363"/>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3A890D9E-E8E6-DE18-EE54-337CA2F62EE1}"/>
              </a:ext>
            </a:extLst>
          </p:cNvPr>
          <p:cNvSpPr>
            <a:spLocks noGrp="1"/>
          </p:cNvSpPr>
          <p:nvPr>
            <p:ph type="title"/>
          </p:nvPr>
        </p:nvSpPr>
        <p:spPr>
          <a:xfrm>
            <a:off x="677333" y="609600"/>
            <a:ext cx="3851123" cy="1320800"/>
          </a:xfrm>
        </p:spPr>
        <p:txBody>
          <a:bodyPr>
            <a:normAutofit/>
          </a:bodyPr>
          <a:lstStyle/>
          <a:p>
            <a:pPr>
              <a:lnSpc>
                <a:spcPct val="90000"/>
              </a:lnSpc>
            </a:pPr>
            <a:r>
              <a:rPr lang="en-US" sz="3100"/>
              <a:t>Signs and Symptoms of vicarious Trauma</a:t>
            </a:r>
            <a:endParaRPr lang="en-CA" sz="3100"/>
          </a:p>
        </p:txBody>
      </p:sp>
      <p:sp>
        <p:nvSpPr>
          <p:cNvPr id="3" name="Content Placeholder 2">
            <a:extLst>
              <a:ext uri="{FF2B5EF4-FFF2-40B4-BE49-F238E27FC236}">
                <a16:creationId xmlns:a16="http://schemas.microsoft.com/office/drawing/2014/main" id="{7E1BD6CF-E0B3-F447-B991-DB615BA08DFB}"/>
              </a:ext>
            </a:extLst>
          </p:cNvPr>
          <p:cNvSpPr>
            <a:spLocks noGrp="1"/>
          </p:cNvSpPr>
          <p:nvPr>
            <p:ph idx="1"/>
          </p:nvPr>
        </p:nvSpPr>
        <p:spPr>
          <a:xfrm>
            <a:off x="677334" y="2160589"/>
            <a:ext cx="3851122" cy="3880773"/>
          </a:xfrm>
        </p:spPr>
        <p:txBody>
          <a:bodyPr>
            <a:normAutofit/>
          </a:bodyPr>
          <a:lstStyle/>
          <a:p>
            <a:pPr>
              <a:lnSpc>
                <a:spcPct val="90000"/>
              </a:lnSpc>
            </a:pPr>
            <a:r>
              <a:rPr lang="en-US"/>
              <a:t>Apathy</a:t>
            </a:r>
          </a:p>
          <a:p>
            <a:pPr>
              <a:lnSpc>
                <a:spcPct val="90000"/>
              </a:lnSpc>
            </a:pPr>
            <a:r>
              <a:rPr lang="en-US"/>
              <a:t>Tiredness/exhaustion</a:t>
            </a:r>
          </a:p>
          <a:p>
            <a:pPr>
              <a:lnSpc>
                <a:spcPct val="90000"/>
              </a:lnSpc>
            </a:pPr>
            <a:r>
              <a:rPr lang="en-US"/>
              <a:t>Irritability </a:t>
            </a:r>
          </a:p>
          <a:p>
            <a:pPr>
              <a:lnSpc>
                <a:spcPct val="90000"/>
              </a:lnSpc>
            </a:pPr>
            <a:r>
              <a:rPr lang="en-US"/>
              <a:t>Helplessness/hopelessness</a:t>
            </a:r>
          </a:p>
          <a:p>
            <a:pPr>
              <a:lnSpc>
                <a:spcPct val="90000"/>
              </a:lnSpc>
            </a:pPr>
            <a:r>
              <a:rPr lang="en-US"/>
              <a:t>Sadness</a:t>
            </a:r>
          </a:p>
          <a:p>
            <a:pPr>
              <a:lnSpc>
                <a:spcPct val="90000"/>
              </a:lnSpc>
            </a:pPr>
            <a:r>
              <a:rPr lang="en-US"/>
              <a:t>Forgetfulness/mental lapses</a:t>
            </a:r>
          </a:p>
          <a:p>
            <a:pPr>
              <a:lnSpc>
                <a:spcPct val="90000"/>
              </a:lnSpc>
            </a:pPr>
            <a:r>
              <a:rPr lang="en-US"/>
              <a:t>Absence from work/lateness</a:t>
            </a:r>
          </a:p>
          <a:p>
            <a:pPr>
              <a:lnSpc>
                <a:spcPct val="90000"/>
              </a:lnSpc>
            </a:pPr>
            <a:r>
              <a:rPr lang="en-US"/>
              <a:t>Cynicism</a:t>
            </a:r>
          </a:p>
          <a:p>
            <a:pPr>
              <a:lnSpc>
                <a:spcPct val="90000"/>
              </a:lnSpc>
            </a:pPr>
            <a:r>
              <a:rPr lang="en-US"/>
              <a:t>Feeling of failure/self-blame</a:t>
            </a:r>
          </a:p>
          <a:p>
            <a:pPr>
              <a:lnSpc>
                <a:spcPct val="90000"/>
              </a:lnSpc>
            </a:pPr>
            <a:r>
              <a:rPr lang="en-US"/>
              <a:t>Difficulty problem solving</a:t>
            </a:r>
            <a:endParaRPr lang="en-CA"/>
          </a:p>
        </p:txBody>
      </p:sp>
      <p:cxnSp>
        <p:nvCxnSpPr>
          <p:cNvPr id="12" name="Straight Connector 11">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240866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5C14A0-1CF7-925E-0B29-D6BB5BAD9FB8}"/>
              </a:ext>
            </a:extLst>
          </p:cNvPr>
          <p:cNvPicPr>
            <a:picLocks noChangeAspect="1"/>
          </p:cNvPicPr>
          <p:nvPr/>
        </p:nvPicPr>
        <p:blipFill>
          <a:blip r:embed="rId2"/>
          <a:stretch>
            <a:fillRect/>
          </a:stretch>
        </p:blipFill>
        <p:spPr>
          <a:xfrm>
            <a:off x="3885456" y="2156359"/>
            <a:ext cx="1821627" cy="1826550"/>
          </a:xfrm>
          <a:prstGeom prst="rect">
            <a:avLst/>
          </a:prstGeom>
        </p:spPr>
      </p:pic>
      <p:pic>
        <p:nvPicPr>
          <p:cNvPr id="5" name="Content Placeholder 4">
            <a:extLst>
              <a:ext uri="{FF2B5EF4-FFF2-40B4-BE49-F238E27FC236}">
                <a16:creationId xmlns:a16="http://schemas.microsoft.com/office/drawing/2014/main" id="{AC676B6C-B087-99AF-3DDA-5AD5B9E3F4C2}"/>
              </a:ext>
            </a:extLst>
          </p:cNvPr>
          <p:cNvPicPr>
            <a:picLocks noChangeAspect="1"/>
          </p:cNvPicPr>
          <p:nvPr/>
        </p:nvPicPr>
        <p:blipFill>
          <a:blip r:embed="rId3"/>
          <a:stretch>
            <a:fillRect/>
          </a:stretch>
        </p:blipFill>
        <p:spPr>
          <a:xfrm>
            <a:off x="677333" y="2798462"/>
            <a:ext cx="2596281" cy="2604101"/>
          </a:xfrm>
          <a:prstGeom prst="rect">
            <a:avLst/>
          </a:prstGeom>
        </p:spPr>
      </p:pic>
      <p:pic>
        <p:nvPicPr>
          <p:cNvPr id="7" name="Picture 6">
            <a:extLst>
              <a:ext uri="{FF2B5EF4-FFF2-40B4-BE49-F238E27FC236}">
                <a16:creationId xmlns:a16="http://schemas.microsoft.com/office/drawing/2014/main" id="{18011E03-B482-1ACD-6164-EE0B2105266E}"/>
              </a:ext>
            </a:extLst>
          </p:cNvPr>
          <p:cNvPicPr>
            <a:picLocks noChangeAspect="1"/>
          </p:cNvPicPr>
          <p:nvPr/>
        </p:nvPicPr>
        <p:blipFill>
          <a:blip r:embed="rId4"/>
          <a:stretch>
            <a:fillRect/>
          </a:stretch>
        </p:blipFill>
        <p:spPr>
          <a:xfrm>
            <a:off x="3884494" y="4214812"/>
            <a:ext cx="1831723" cy="1826550"/>
          </a:xfrm>
          <a:prstGeom prst="rect">
            <a:avLst/>
          </a:prstGeom>
        </p:spPr>
      </p:pic>
      <p:graphicFrame>
        <p:nvGraphicFramePr>
          <p:cNvPr id="22" name="Content Placeholder 10">
            <a:extLst>
              <a:ext uri="{FF2B5EF4-FFF2-40B4-BE49-F238E27FC236}">
                <a16:creationId xmlns:a16="http://schemas.microsoft.com/office/drawing/2014/main" id="{5307790C-7982-0F23-0D7C-8E2CC0D5DF66}"/>
              </a:ext>
            </a:extLst>
          </p:cNvPr>
          <p:cNvGraphicFramePr>
            <a:graphicFrameLocks noGrp="1"/>
          </p:cNvGraphicFramePr>
          <p:nvPr>
            <p:ph idx="1"/>
            <p:extLst>
              <p:ext uri="{D42A27DB-BD31-4B8C-83A1-F6EECF244321}">
                <p14:modId xmlns:p14="http://schemas.microsoft.com/office/powerpoint/2010/main" val="2075850426"/>
              </p:ext>
            </p:extLst>
          </p:nvPr>
        </p:nvGraphicFramePr>
        <p:xfrm>
          <a:off x="6329363" y="2160589"/>
          <a:ext cx="2944638" cy="38807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49501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94CF1E-7780-81E3-0594-3A322F30B475}"/>
              </a:ext>
            </a:extLst>
          </p:cNvPr>
          <p:cNvSpPr>
            <a:spLocks noGrp="1"/>
          </p:cNvSpPr>
          <p:nvPr>
            <p:ph type="title"/>
          </p:nvPr>
        </p:nvSpPr>
        <p:spPr>
          <a:xfrm>
            <a:off x="1286933" y="609600"/>
            <a:ext cx="10197494" cy="1099457"/>
          </a:xfrm>
        </p:spPr>
        <p:txBody>
          <a:bodyPr>
            <a:normAutofit/>
          </a:bodyPr>
          <a:lstStyle/>
          <a:p>
            <a:r>
              <a:rPr lang="en-US" dirty="0"/>
              <a:t>Recognizing vicarious trauma in self and other </a:t>
            </a:r>
            <a:endParaRPr lang="en-CA" dirty="0"/>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5" name="Content Placeholder 2">
            <a:extLst>
              <a:ext uri="{FF2B5EF4-FFF2-40B4-BE49-F238E27FC236}">
                <a16:creationId xmlns:a16="http://schemas.microsoft.com/office/drawing/2014/main" id="{A23B116F-D702-105E-4489-2F1B120AA1D2}"/>
              </a:ext>
            </a:extLst>
          </p:cNvPr>
          <p:cNvGraphicFramePr>
            <a:graphicFrameLocks noGrp="1"/>
          </p:cNvGraphicFramePr>
          <p:nvPr>
            <p:ph idx="1"/>
            <p:extLst>
              <p:ext uri="{D42A27DB-BD31-4B8C-83A1-F6EECF244321}">
                <p14:modId xmlns:p14="http://schemas.microsoft.com/office/powerpoint/2010/main" val="3373510664"/>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906033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428</TotalTime>
  <Words>941</Words>
  <Application>Microsoft Office PowerPoint</Application>
  <PresentationFormat>Widescreen</PresentationFormat>
  <Paragraphs>132</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Arial</vt:lpstr>
      <vt:lpstr>Trebuchet MS</vt:lpstr>
      <vt:lpstr>Wingdings 3</vt:lpstr>
      <vt:lpstr>Facet</vt:lpstr>
      <vt:lpstr>Understanding Vicarious Trauma, Coping strategies for frontline Workers </vt:lpstr>
      <vt:lpstr>Self awareness &amp; take care of your needs </vt:lpstr>
      <vt:lpstr>Outline of today’s webinar </vt:lpstr>
      <vt:lpstr>Frontline workers</vt:lpstr>
      <vt:lpstr>Burnout vs Vicarious Trauma (compassion fatigue)</vt:lpstr>
      <vt:lpstr>What is Vicarious trauma</vt:lpstr>
      <vt:lpstr>Signs and Symptoms of vicarious Trauma</vt:lpstr>
      <vt:lpstr>PowerPoint Presentation</vt:lpstr>
      <vt:lpstr>Recognizing vicarious trauma in self and other </vt:lpstr>
      <vt:lpstr>Risk Factors: Individual </vt:lpstr>
      <vt:lpstr>Protective Factors: Individual </vt:lpstr>
      <vt:lpstr>Break up rooms… 5 minutes </vt:lpstr>
      <vt:lpstr>PowerPoint Presentation</vt:lpstr>
      <vt:lpstr>Risk Factors: Work Environment </vt:lpstr>
      <vt:lpstr>PowerPoint Presentation</vt:lpstr>
      <vt:lpstr>Protective Factors: Work Environment</vt:lpstr>
      <vt:lpstr>Individual Prevention &amp; Intervention: ABC</vt:lpstr>
      <vt:lpstr>How to build resilience </vt:lpstr>
      <vt:lpstr>PowerPoint Presentation</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Wellness &amp; Resilience </dc:title>
  <dc:creator>Ana Mercedes-Guerra</dc:creator>
  <cp:lastModifiedBy>Ana Mercedes-Guerra</cp:lastModifiedBy>
  <cp:revision>20</cp:revision>
  <dcterms:created xsi:type="dcterms:W3CDTF">2023-09-08T13:53:03Z</dcterms:created>
  <dcterms:modified xsi:type="dcterms:W3CDTF">2024-11-21T16:17:51Z</dcterms:modified>
</cp:coreProperties>
</file>