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66" r:id="rId3"/>
    <p:sldId id="286" r:id="rId4"/>
    <p:sldId id="257" r:id="rId5"/>
    <p:sldId id="258" r:id="rId6"/>
    <p:sldId id="285" r:id="rId7"/>
    <p:sldId id="259" r:id="rId8"/>
    <p:sldId id="284" r:id="rId9"/>
    <p:sldId id="268" r:id="rId10"/>
    <p:sldId id="269" r:id="rId11"/>
    <p:sldId id="271" r:id="rId12"/>
    <p:sldId id="290" r:id="rId13"/>
    <p:sldId id="293" r:id="rId14"/>
    <p:sldId id="294" r:id="rId15"/>
    <p:sldId id="299" r:id="rId16"/>
    <p:sldId id="295" r:id="rId17"/>
    <p:sldId id="296" r:id="rId18"/>
    <p:sldId id="297" r:id="rId19"/>
    <p:sldId id="288" r:id="rId20"/>
    <p:sldId id="273" r:id="rId21"/>
    <p:sldId id="291" r:id="rId22"/>
    <p:sldId id="292" r:id="rId23"/>
    <p:sldId id="287" r:id="rId24"/>
    <p:sldId id="281" r:id="rId25"/>
    <p:sldId id="280" r:id="rId26"/>
    <p:sldId id="289" r:id="rId27"/>
    <p:sldId id="298" r:id="rId28"/>
    <p:sldId id="272" r:id="rId29"/>
    <p:sldId id="279" r:id="rId3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6323" autoAdjust="0"/>
  </p:normalViewPr>
  <p:slideViewPr>
    <p:cSldViewPr>
      <p:cViewPr>
        <p:scale>
          <a:sx n="80" d="100"/>
          <a:sy n="80" d="100"/>
        </p:scale>
        <p:origin x="-1086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8D18439-0AA2-4BBB-9412-92D736522522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6DB6FAC-5F14-4302-91B6-32A4090AD10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1461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3276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4841" indent="-234841">
              <a:buAutoNum type="arabicPeriod"/>
            </a:pP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973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363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buFont typeface="Arial" pitchFamily="34" charset="0"/>
              <a:buChar char="•"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7436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363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363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363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363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363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6464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29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buFont typeface="Arial" pitchFamily="34" charset="0"/>
              <a:buChar char="•"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7436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8483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0414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0414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973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B6FAC-5F14-4302-91B6-32A4090AD102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97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6BAA55C-A93B-4206-B17D-328AE607C85B}" type="datetimeFigureOut">
              <a:rPr lang="en-CA" smtClean="0"/>
              <a:pPr/>
              <a:t>22/07/2015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32F08E-5A52-458D-AADA-A94E42DD466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0934" y="1700808"/>
            <a:ext cx="6768752" cy="38164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886" y="2319159"/>
            <a:ext cx="5742847" cy="25797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14620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296" y="1961456"/>
            <a:ext cx="8496944" cy="4896544"/>
          </a:xfrm>
        </p:spPr>
        <p:txBody>
          <a:bodyPr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endParaRPr lang="en-US" sz="500" b="1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en-CA" sz="500" b="1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Work </a:t>
            </a:r>
            <a:r>
              <a:rPr lang="en-CA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in partnership with funding </a:t>
            </a: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bodies and decision-makers regarding funding inadequacies and the need for adequate and equitable allocation of resources for services.</a:t>
            </a:r>
            <a:endParaRPr lang="en-CA" sz="40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836712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Objectives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899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468052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5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Free; open to all immigrant seniors, not-for-profit </a:t>
            </a:r>
            <a:r>
              <a:rPr lang="en-CA" sz="54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groups and </a:t>
            </a:r>
            <a:r>
              <a:rPr lang="en-CA" sz="5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organizations, </a:t>
            </a:r>
            <a:r>
              <a:rPr lang="en-CA" sz="54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and government </a:t>
            </a:r>
            <a:r>
              <a:rPr lang="en-CA" sz="5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agencies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Membership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019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468052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Benefits of membership:</a:t>
            </a:r>
          </a:p>
          <a:p>
            <a:r>
              <a:rPr lang="en-CA" sz="32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- Share cross-cultural experiences</a:t>
            </a:r>
          </a:p>
          <a:p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- Hear directly from immigrant seniors in Peel about their experiences</a:t>
            </a:r>
          </a:p>
          <a:p>
            <a:r>
              <a:rPr lang="en-CA" sz="32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- Access to specialized information on immigrant seniors</a:t>
            </a:r>
          </a:p>
          <a:p>
            <a:r>
              <a:rPr lang="en-CA" sz="32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- Networking with individuals who work with immigrant seniors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Membership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254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468052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Immigrant services are provided by community organizations, school boards and ethnic &amp; faith-based organizations.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There is a high number of seniors clubs and self-organized ethno-specific groups, e.g. more than 35 seniors clubs in Mississauga, not including those that meet in private locations or places of worship.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</a:t>
            </a:r>
            <a:r>
              <a:rPr lang="en-C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</a:t>
            </a:r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eed in Peel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872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468052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Research showed a weakness in the approach to senior immigrant services and not sufficient services for immigrant seniors for example, family-based approach to services is not common among service providers.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Different approaches to serving immigrant seniors:</a:t>
            </a:r>
          </a:p>
          <a:p>
            <a:r>
              <a:rPr lang="en-CA" sz="28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Need-based		-Demographic group	</a:t>
            </a:r>
          </a:p>
          <a:p>
            <a:r>
              <a:rPr lang="en-CA" sz="28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Ethnic, cultural, religious background</a:t>
            </a:r>
          </a:p>
          <a:p>
            <a:r>
              <a:rPr lang="en-CA" sz="28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Financing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</a:t>
            </a:r>
            <a:r>
              <a:rPr lang="en-C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</a:t>
            </a:r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eed in Peel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826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4680520"/>
          </a:xfrm>
        </p:spPr>
        <p:txBody>
          <a:bodyPr>
            <a:normAutofit/>
          </a:bodyPr>
          <a:lstStyle/>
          <a:p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Recent elder immigrants arrive as family class immigrants and face unique socio-economic issues:</a:t>
            </a:r>
          </a:p>
          <a:p>
            <a:pPr marL="457200" indent="-457200">
              <a:buFontTx/>
              <a:buChar char="-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Language barrier</a:t>
            </a:r>
          </a:p>
          <a:p>
            <a:pPr marL="457200" indent="-457200">
              <a:buFontTx/>
              <a:buChar char="-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Economic insecurity</a:t>
            </a:r>
          </a:p>
          <a:p>
            <a:pPr marL="457200" indent="-457200">
              <a:buFontTx/>
              <a:buChar char="-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Family dependence</a:t>
            </a:r>
          </a:p>
          <a:p>
            <a:pPr marL="457200" indent="-457200">
              <a:buFontTx/>
              <a:buChar char="-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Mobility issues</a:t>
            </a:r>
          </a:p>
          <a:p>
            <a:pPr marL="457200" indent="-457200">
              <a:buFontTx/>
              <a:buChar char="-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Challenges with cultural adaptation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</a:t>
            </a:r>
            <a:r>
              <a:rPr lang="en-C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</a:t>
            </a:r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eed in Peel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547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468052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Major factors that affect service access:</a:t>
            </a:r>
          </a:p>
          <a:p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1. Awareness</a:t>
            </a:r>
          </a:p>
          <a:p>
            <a:r>
              <a:rPr lang="en-CA" sz="36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2. Language</a:t>
            </a:r>
          </a:p>
          <a:p>
            <a:r>
              <a:rPr lang="en-CA" sz="36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3. Transportation</a:t>
            </a:r>
          </a:p>
          <a:p>
            <a:r>
              <a:rPr lang="en-CA" sz="36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4. Cultural Appropriateness</a:t>
            </a:r>
          </a:p>
          <a:p>
            <a:r>
              <a:rPr lang="en-CA" sz="36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5. Affordability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</a:t>
            </a:r>
            <a:r>
              <a:rPr lang="en-C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</a:t>
            </a:r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eed in Peel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471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2276872"/>
            <a:ext cx="9036496" cy="468052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3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Service Planning &amp; </a:t>
            </a:r>
            <a:r>
              <a:rPr lang="en-CA" sz="3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Coordination </a:t>
            </a:r>
            <a:r>
              <a:rPr lang="en-CA" sz="3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is one of the most important areas where service providers face challenges and need support.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3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Collaboration and meaningful partnerships is another need – to share good partnership practices.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3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Linked to capacity building. Currently lacking in service organizations with front-line staff and management level.</a:t>
            </a:r>
          </a:p>
          <a:p>
            <a:pPr marL="457200" indent="-457200">
              <a:buFont typeface="Arial" pitchFamily="34" charset="0"/>
              <a:buChar char="•"/>
            </a:pPr>
            <a:endParaRPr lang="en-CA" sz="2800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CA" sz="2800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</a:t>
            </a:r>
            <a:r>
              <a:rPr lang="en-C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</a:t>
            </a:r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eed in Peel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501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2276872"/>
            <a:ext cx="9036496" cy="468052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Capacity challenges can be address at the community and coalition level: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Capacity to deliver culturally appropriate services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Finding, reaching and connecting with isolated and vulnerable seniors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Working with families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Development of resources to make service accessible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- Finding space for service delivery</a:t>
            </a:r>
            <a:endParaRPr lang="en-CA" sz="3600" b="1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CA" sz="2800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CA" sz="2800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</a:t>
            </a:r>
            <a:r>
              <a:rPr lang="en-C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</a:t>
            </a:r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eed in Peel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937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77480"/>
            <a:ext cx="8892480" cy="468052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Directorship work is facilitated by two co-chairs who serve a two year term. </a:t>
            </a:r>
          </a:p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Operational work is steered through working groups including Outreach &amp; Membership, Fundraising, Events &amp; other ad hoc committees formed as needed. </a:t>
            </a:r>
            <a:endParaRPr lang="en-CA" sz="36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Organizational Structure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7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10998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Did You Know?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424936" cy="504056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CA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The total number of immigrant seniors in Peel is </a:t>
            </a:r>
            <a:r>
              <a:rPr lang="en-CA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70,480.</a:t>
            </a:r>
            <a:endParaRPr lang="en-CA" sz="36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Approximately </a:t>
            </a:r>
            <a:r>
              <a:rPr lang="en-CA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70% of seniors in Peel are </a:t>
            </a:r>
            <a:r>
              <a:rPr lang="en-CA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immigrants.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CA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Approximately 35% of Peel’s seniors are visible minorities.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72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77480"/>
            <a:ext cx="8892480" cy="468052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3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Member organizations are represented by appointed persons who attend meetings, receive communications, and make decisions on behalf of their organization. </a:t>
            </a:r>
          </a:p>
          <a:p>
            <a:pPr>
              <a:buFont typeface="Arial" pitchFamily="34" charset="0"/>
              <a:buChar char="•"/>
            </a:pPr>
            <a:r>
              <a:rPr lang="en-CA" sz="3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All members participate in making decisions. Decisions are made by consensus, or if not possible, by majority vote. </a:t>
            </a:r>
            <a:endParaRPr lang="en-CA" sz="34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Organizational Structure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10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77480"/>
            <a:ext cx="8892480" cy="468052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4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Internal:</a:t>
            </a:r>
          </a:p>
          <a:p>
            <a:r>
              <a:rPr lang="en-CA" sz="4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- Organizational capacity  </a:t>
            </a:r>
            <a:br>
              <a:rPr lang="en-CA" sz="4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</a:br>
            <a:r>
              <a:rPr lang="en-CA" sz="4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        building</a:t>
            </a:r>
          </a:p>
          <a:p>
            <a:r>
              <a:rPr lang="en-CA" sz="44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</a:t>
            </a:r>
            <a:r>
              <a:rPr lang="en-CA" sz="4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- Engagement of members</a:t>
            </a:r>
          </a:p>
          <a:p>
            <a:r>
              <a:rPr lang="en-CA" sz="44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</a:t>
            </a:r>
            <a:r>
              <a:rPr lang="en-CA" sz="4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- Sustainable funding </a:t>
            </a:r>
          </a:p>
          <a:p>
            <a:r>
              <a:rPr lang="en-CA" sz="44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</a:t>
            </a:r>
            <a:r>
              <a:rPr lang="en-CA" sz="44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- Visibility </a:t>
            </a:r>
            <a:endParaRPr lang="en-CA" sz="44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Strategic Priorities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720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77480"/>
            <a:ext cx="8892480" cy="468052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External:</a:t>
            </a:r>
          </a:p>
          <a:p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- Research &amp; dissemination of info.</a:t>
            </a:r>
          </a:p>
          <a:p>
            <a:r>
              <a:rPr lang="en-CA" sz="36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</a:t>
            </a: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- Community capacity building</a:t>
            </a:r>
          </a:p>
          <a:p>
            <a:r>
              <a:rPr lang="en-CA" sz="36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</a:t>
            </a: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- Empowerment of immigrant seniors</a:t>
            </a:r>
          </a:p>
          <a:p>
            <a:r>
              <a:rPr lang="en-CA" sz="36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	</a:t>
            </a: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- Awareness building </a:t>
            </a:r>
            <a:endParaRPr lang="en-CA" sz="36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Strategic Priorities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816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892480" cy="468052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</a:t>
            </a: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Immigrant </a:t>
            </a:r>
            <a:r>
              <a:rPr lang="en-CA" sz="32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seniors </a:t>
            </a:r>
            <a:r>
              <a:rPr lang="en-CA" sz="3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will assert their needs and presence in their family and community. </a:t>
            </a:r>
            <a:endParaRPr lang="en-CA" sz="3200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They </a:t>
            </a:r>
            <a:r>
              <a:rPr lang="en-CA" sz="3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will have access to more information in their languages and will know where to find the services that they need. </a:t>
            </a:r>
            <a:endParaRPr lang="en-CA" sz="3200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Elders </a:t>
            </a:r>
            <a:r>
              <a:rPr lang="en-CA" sz="3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and senior groups will develop leadership skills, and will become more confident and more engaged</a:t>
            </a: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.</a:t>
            </a:r>
            <a:endParaRPr lang="en-CA" sz="3200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Impact on Community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191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11484"/>
            <a:ext cx="8568952" cy="46805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Immigrant senior groups</a:t>
            </a: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will work together to share their culture, learn from each other and understand each other better.</a:t>
            </a:r>
          </a:p>
          <a:p>
            <a:endParaRPr lang="en-CA" sz="3200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Agencies serving immigrant seniors</a:t>
            </a: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will have more information about the impact of their work. </a:t>
            </a:r>
          </a:p>
          <a:p>
            <a:endParaRPr lang="en-CA" sz="2800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Impact on Community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10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11484"/>
            <a:ext cx="8568952" cy="46805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Stakeholders </a:t>
            </a:r>
            <a:r>
              <a:rPr lang="en-CA" sz="32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concerned with the well-being of immigrant seniors </a:t>
            </a:r>
            <a:r>
              <a:rPr lang="en-CA" sz="3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will</a:t>
            </a:r>
            <a:r>
              <a:rPr lang="en-CA" sz="32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</a:t>
            </a:r>
            <a:r>
              <a:rPr lang="en-CA" sz="3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be provided with support, information and resources to collaborate and form partnerships</a:t>
            </a: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.</a:t>
            </a:r>
            <a:b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</a:br>
            <a:endParaRPr lang="en-CA" sz="3200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Funders </a:t>
            </a:r>
            <a:r>
              <a:rPr lang="en-CA" sz="32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and policy </a:t>
            </a:r>
            <a:r>
              <a:rPr lang="en-CA" sz="32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makers - </a:t>
            </a: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access </a:t>
            </a:r>
            <a:r>
              <a:rPr lang="en-CA" sz="3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to timely and focused information about </a:t>
            </a:r>
            <a:r>
              <a:rPr lang="en-CA" sz="32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issues.</a:t>
            </a:r>
            <a:endParaRPr lang="en-CA" sz="3200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Impact on Community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10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11484"/>
            <a:ext cx="8568952" cy="468052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Attendance at meetings - minimal</a:t>
            </a:r>
            <a:endParaRPr lang="en-CA" sz="36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Member agency representation – front line staff</a:t>
            </a:r>
          </a:p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Volunteer-based &amp; lack of funding</a:t>
            </a:r>
          </a:p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Lack of comprehensive vision of impact on and benefit to community</a:t>
            </a:r>
          </a:p>
          <a:p>
            <a:pPr>
              <a:buFont typeface="Arial" pitchFamily="34" charset="0"/>
              <a:buChar char="•"/>
            </a:pPr>
            <a:r>
              <a:rPr lang="en-CA" sz="36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Assessment of member engagement and accountability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Challenges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986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11484"/>
            <a:ext cx="8568952" cy="468052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Aging population in Peel puts emphasis on issues related to quality of life of seniors</a:t>
            </a:r>
          </a:p>
          <a:p>
            <a:pPr>
              <a:buFont typeface="Arial" pitchFamily="34" charset="0"/>
              <a:buChar char="•"/>
            </a:pP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Commitment &amp; support of membership</a:t>
            </a:r>
          </a:p>
          <a:p>
            <a:pPr>
              <a:buFont typeface="Arial" pitchFamily="34" charset="0"/>
              <a:buChar char="•"/>
            </a:pP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Outreach efforts</a:t>
            </a:r>
          </a:p>
          <a:p>
            <a:pPr>
              <a:buFont typeface="Arial" pitchFamily="34" charset="0"/>
              <a:buChar char="•"/>
            </a:pP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Presence at community events</a:t>
            </a:r>
          </a:p>
          <a:p>
            <a:pPr>
              <a:buFont typeface="Arial" pitchFamily="34" charset="0"/>
              <a:buChar char="•"/>
            </a:pP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Well-established network of seniors groups and ethnic organizations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620688"/>
            <a:ext cx="7992888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Successes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62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4680520"/>
          </a:xfrm>
        </p:spPr>
        <p:txBody>
          <a:bodyPr>
            <a:normAutofit/>
          </a:bodyPr>
          <a:lstStyle/>
          <a:p>
            <a:pPr lvl="0"/>
            <a:r>
              <a:rPr lang="en-CA" sz="40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CASSIS meetings are held on the second Wednesday of every month, except in the months of January, February, July &amp; August. Meetings are held alternatively in Brampton &amp; Mississauga.</a:t>
            </a:r>
            <a:br>
              <a:rPr lang="en-CA" sz="40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en-CA" sz="4000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     </a:t>
            </a:r>
            <a:r>
              <a:rPr lang="en-CA" sz="4000" i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Everyone is welcome!</a:t>
            </a:r>
            <a:endParaRPr lang="en-CA" sz="2800" i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620688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Meetings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5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tf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5373216"/>
            <a:ext cx="4158281" cy="1080000"/>
          </a:xfrm>
        </p:spPr>
      </p:pic>
      <p:sp>
        <p:nvSpPr>
          <p:cNvPr id="6" name="TextBox 5"/>
          <p:cNvSpPr txBox="1"/>
          <p:nvPr/>
        </p:nvSpPr>
        <p:spPr>
          <a:xfrm>
            <a:off x="755576" y="1556792"/>
            <a:ext cx="770485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CA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Vikki Ali</a:t>
            </a: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Project Coordinator</a:t>
            </a: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CASSIS</a:t>
            </a:r>
            <a:b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CA" sz="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1515 Matheson Blvd E. # 209</a:t>
            </a: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Mississauga, ON L4W 2P5</a:t>
            </a:r>
          </a:p>
          <a:p>
            <a:pPr algn="ctr"/>
            <a:endParaRPr lang="en-CA" sz="1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905-629-3044 Ext. 234</a:t>
            </a: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Vikki.Ali@cassispeel.org</a:t>
            </a:r>
          </a:p>
          <a:p>
            <a:pPr algn="ctr"/>
            <a:r>
              <a:rPr lang="en-CA" sz="2400" b="1" dirty="0" smtClean="0">
                <a:solidFill>
                  <a:schemeClr val="accent1">
                    <a:lumMod val="50000"/>
                  </a:schemeClr>
                </a:solidFill>
              </a:rPr>
              <a:t>www.cassispeel.org</a:t>
            </a:r>
            <a:endParaRPr lang="en-CA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665" y="5486460"/>
            <a:ext cx="2767034" cy="999307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72911" y="764704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Contact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10998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Did You Know?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12968" cy="5472608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23.5% of senior immigrants have been in the country for 15 years or </a:t>
            </a: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less.</a:t>
            </a:r>
            <a:endParaRPr lang="en-CA" sz="32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It </a:t>
            </a: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is expected </a:t>
            </a: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that by </a:t>
            </a: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2021, 28% of the population of Peel will be over 55 years of age. By 2041 this number will be 35</a:t>
            </a: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%.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The </a:t>
            </a: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Top Non-Official Languages:</a:t>
            </a:r>
          </a:p>
          <a:p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     </a:t>
            </a: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  1</a:t>
            </a: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. Punjabi       2. Urdu         3. Chinese</a:t>
            </a:r>
          </a:p>
          <a:p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     </a:t>
            </a: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  4</a:t>
            </a: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Tagalog    </a:t>
            </a: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5. Hindi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CA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8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9248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CASSIS is a member-based organization, established in 2009, concerned with improving the quality of life for immigrant seniors in Peel Region. </a:t>
            </a:r>
            <a:endParaRPr lang="en-CA" sz="4000" dirty="0">
              <a:latin typeface="Palatino Linotype" panose="0204050205050503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836712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Who We Are</a:t>
            </a:r>
          </a:p>
        </p:txBody>
      </p:sp>
    </p:spTree>
    <p:extLst>
      <p:ext uri="{BB962C8B-B14F-4D97-AF65-F5344CB8AC3E}">
        <p14:creationId xmlns:p14="http://schemas.microsoft.com/office/powerpoint/2010/main" val="28068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7416824" cy="4320480"/>
          </a:xfrm>
        </p:spPr>
        <p:txBody>
          <a:bodyPr>
            <a:normAutofit/>
          </a:bodyPr>
          <a:lstStyle/>
          <a:p>
            <a:pPr algn="ctr"/>
            <a:r>
              <a:rPr lang="en-CA" sz="4000" b="1" u="sng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Vision</a:t>
            </a:r>
            <a:r>
              <a:rPr lang="en-CA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 </a:t>
            </a:r>
          </a:p>
          <a:p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Immigrant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seniors will feel valued and respected, and will be empowered and cared for in a supportive environment that celebrates diversity.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CA" sz="28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9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836712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Purpose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037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7416824" cy="4320480"/>
          </a:xfrm>
        </p:spPr>
        <p:txBody>
          <a:bodyPr>
            <a:normAutofit lnSpcReduction="10000"/>
          </a:bodyPr>
          <a:lstStyle/>
          <a:p>
            <a:pPr algn="ctr"/>
            <a:r>
              <a:rPr lang="en-CA" sz="4000" b="1" u="sng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Mission</a:t>
            </a:r>
            <a:r>
              <a:rPr lang="en-CA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: </a:t>
            </a:r>
            <a:endParaRPr lang="en-CA" sz="4000" b="1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To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be a collective voice for immigrant seniors and agencies committed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to,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and working for improving immigrant seniors quality of life.</a:t>
            </a:r>
            <a:endParaRPr lang="en-CA" sz="40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  <a:p>
            <a:pPr algn="ctr"/>
            <a:endParaRPr lang="en-CA" sz="9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836712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Purpose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682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496944" cy="4896544"/>
          </a:xfrm>
        </p:spPr>
        <p:txBody>
          <a:bodyPr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48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R</a:t>
            </a:r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aise </a:t>
            </a:r>
            <a:r>
              <a:rPr lang="en-US" sz="48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awareness of the needs of immigrant seniors and the benefits of investing in services for </a:t>
            </a:r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immigrants.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US" sz="500" b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836712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Objectives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157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4714" y="2132856"/>
            <a:ext cx="81369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A space and time at meetings for immigrant seniors to share their views on what is important to them.</a:t>
            </a:r>
          </a:p>
          <a:p>
            <a:pPr lvl="1"/>
            <a:endParaRPr lang="en-CA" sz="32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lvl="1"/>
            <a:r>
              <a:rPr lang="en-CA" sz="32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For example, positive experiences, challenges, success stories, concerns and suggestions for services.</a:t>
            </a:r>
          </a:p>
          <a:p>
            <a:pPr lvl="1"/>
            <a:endParaRPr lang="en-CA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CA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836711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Seniors’ Voices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496944" cy="4896544"/>
          </a:xfrm>
        </p:spPr>
        <p:txBody>
          <a:bodyPr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endParaRPr lang="en-US" sz="500" b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Promote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and develop the capacity of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member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agencies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to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accomplish sharing of information, resources, knowledge and other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assets;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>to facilitate coordination of services for immigrant seniors.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  <a:t/>
            </a:r>
            <a:b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  <a:cs typeface="Arial" pitchFamily="34" charset="0"/>
              </a:rPr>
            </a:br>
            <a:endParaRPr lang="en-CA" sz="4000" b="1" dirty="0" smtClean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836712"/>
            <a:ext cx="7772400" cy="11099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Objectives</a:t>
            </a:r>
            <a:endParaRPr lang="en-CA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71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3325</TotalTime>
  <Words>966</Words>
  <Application>Microsoft Office PowerPoint</Application>
  <PresentationFormat>On-screen Show (4:3)</PresentationFormat>
  <Paragraphs>156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Austin</vt:lpstr>
      <vt:lpstr>PowerPoint Presentation</vt:lpstr>
      <vt:lpstr>Did You Know?</vt:lpstr>
      <vt:lpstr>Did You Know?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SPC PEEL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Coalition of Agencies Serving Immigrant Seniors</dc:title>
  <dc:creator>CASIS</dc:creator>
  <cp:lastModifiedBy>CASIS</cp:lastModifiedBy>
  <cp:revision>131</cp:revision>
  <cp:lastPrinted>2015-07-22T15:00:37Z</cp:lastPrinted>
  <dcterms:created xsi:type="dcterms:W3CDTF">2012-10-18T20:44:02Z</dcterms:created>
  <dcterms:modified xsi:type="dcterms:W3CDTF">2015-07-22T15:09:24Z</dcterms:modified>
</cp:coreProperties>
</file>